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428409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2017 2H Q1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283968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283968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573016"/>
            <a:ext cx="7200800" cy="312318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600" y="497184"/>
            <a:ext cx="7200800" cy="30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4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348880"/>
            <a:ext cx="8784978" cy="690642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2348878"/>
            <a:ext cx="8784977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2" idx="3"/>
            <a:endCxn id="1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9511" y="2636910"/>
            <a:ext cx="8784977" cy="402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5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175762"/>
            <a:ext cx="8496944" cy="45064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3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628800"/>
            <a:ext cx="8784978" cy="189129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1628799"/>
            <a:ext cx="8784977" cy="189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2017 2H Q1</a:t>
            </a: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70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892214"/>
            <a:ext cx="8352926" cy="505706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3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8"/>
            <a:ext cx="8784976" cy="169910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2060848"/>
            <a:ext cx="8784977" cy="1699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26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31665</TotalTime>
  <Words>66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Solving Simple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2791</cp:revision>
  <cp:lastPrinted>2019-03-09T08:19:56Z</cp:lastPrinted>
  <dcterms:created xsi:type="dcterms:W3CDTF">2014-02-21T20:01:10Z</dcterms:created>
  <dcterms:modified xsi:type="dcterms:W3CDTF">2020-11-10T15:21:59Z</dcterms:modified>
</cp:coreProperties>
</file>