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58" autoAdjust="0"/>
    <p:restoredTop sz="95422" autoAdjust="0"/>
  </p:normalViewPr>
  <p:slideViewPr>
    <p:cSldViewPr>
      <p:cViewPr varScale="1">
        <p:scale>
          <a:sx n="106" d="100"/>
          <a:sy n="106" d="100"/>
        </p:scale>
        <p:origin x="146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slide" Target="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6.xml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1547664" y="35483"/>
            <a:ext cx="23042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Solving Simple Equations</a:t>
            </a:r>
          </a:p>
        </p:txBody>
      </p:sp>
      <p:sp>
        <p:nvSpPr>
          <p:cNvPr id="15" name="Rectangle 14">
            <a:hlinkClick r:id="rId3" action="ppaction://hlinksldjump"/>
          </p:cNvPr>
          <p:cNvSpPr/>
          <p:nvPr/>
        </p:nvSpPr>
        <p:spPr>
          <a:xfrm>
            <a:off x="4284096" y="3284984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Nov 2017 2H Q1</a:t>
            </a:r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710196" y="32608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Solving Simple Equations</a:t>
            </a:r>
          </a:p>
        </p:txBody>
      </p:sp>
      <p:sp>
        <p:nvSpPr>
          <p:cNvPr id="17" name="Rectangle 16">
            <a:hlinkClick r:id="rId4" action="ppaction://hlinksldjump"/>
          </p:cNvPr>
          <p:cNvSpPr/>
          <p:nvPr/>
        </p:nvSpPr>
        <p:spPr>
          <a:xfrm>
            <a:off x="4283968" y="3861104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3H Q7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 17">
            <a:hlinkClick r:id="rId5" action="ppaction://hlinksldjump"/>
          </p:cNvPr>
          <p:cNvSpPr/>
          <p:nvPr/>
        </p:nvSpPr>
        <p:spPr>
          <a:xfrm>
            <a:off x="4283968" y="2708920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 2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032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3573016"/>
            <a:ext cx="7200800" cy="3123182"/>
          </a:xfrm>
          <a:prstGeom prst="rect">
            <a:avLst/>
          </a:prstGeom>
        </p:spPr>
      </p:pic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2" name="Rectangle 21">
            <a:hlinkClick r:id="rId4" action="ppaction://hlinksldjump"/>
          </p:cNvPr>
          <p:cNvSpPr/>
          <p:nvPr/>
        </p:nvSpPr>
        <p:spPr>
          <a:xfrm>
            <a:off x="1547664" y="35483"/>
            <a:ext cx="23042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Solving Simple Equations</a:t>
            </a:r>
          </a:p>
        </p:txBody>
      </p:sp>
      <p:sp>
        <p:nvSpPr>
          <p:cNvPr id="24" name="Rectangle 23">
            <a:hlinkClick r:id="rId5" action="ppaction://hlinksldjump"/>
          </p:cNvPr>
          <p:cNvSpPr/>
          <p:nvPr/>
        </p:nvSpPr>
        <p:spPr>
          <a:xfrm>
            <a:off x="4355976" y="35482"/>
            <a:ext cx="237626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Specimen Set 2 2H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5" name="Straight Arrow Connector 24"/>
          <p:cNvCxnSpPr>
            <a:stCxn id="22" idx="3"/>
            <a:endCxn id="24" idx="1"/>
          </p:cNvCxnSpPr>
          <p:nvPr/>
        </p:nvCxnSpPr>
        <p:spPr>
          <a:xfrm flipV="1">
            <a:off x="385192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1600" y="497184"/>
            <a:ext cx="7200800" cy="3084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340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1" y="2348880"/>
            <a:ext cx="8784978" cy="690642"/>
          </a:xfrm>
          <a:prstGeom prst="rect">
            <a:avLst/>
          </a:prstGeom>
        </p:spPr>
      </p:pic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179511" y="2348878"/>
            <a:ext cx="8784977" cy="2880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 </a:t>
            </a:r>
          </a:p>
        </p:txBody>
      </p:sp>
      <p:sp>
        <p:nvSpPr>
          <p:cNvPr id="12" name="Rectangle 11">
            <a:hlinkClick r:id="rId4" action="ppaction://hlinksldjump"/>
          </p:cNvPr>
          <p:cNvSpPr/>
          <p:nvPr/>
        </p:nvSpPr>
        <p:spPr>
          <a:xfrm>
            <a:off x="1547664" y="35483"/>
            <a:ext cx="23042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Solving Simple Equations</a:t>
            </a:r>
          </a:p>
        </p:txBody>
      </p:sp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4355976" y="35482"/>
            <a:ext cx="237626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Specimen Set 2 2H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6" name="Straight Arrow Connector 15"/>
          <p:cNvCxnSpPr>
            <a:stCxn id="12" idx="3"/>
            <a:endCxn id="15" idx="1"/>
          </p:cNvCxnSpPr>
          <p:nvPr/>
        </p:nvCxnSpPr>
        <p:spPr>
          <a:xfrm flipV="1">
            <a:off x="385192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79511" y="2636910"/>
            <a:ext cx="8784977" cy="4026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 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455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2" name="Rectangle 21">
            <a:hlinkClick r:id="rId3" action="ppaction://hlinksldjump"/>
          </p:cNvPr>
          <p:cNvSpPr/>
          <p:nvPr/>
        </p:nvSpPr>
        <p:spPr>
          <a:xfrm>
            <a:off x="1547664" y="35483"/>
            <a:ext cx="23042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Solving Simple Equations</a:t>
            </a:r>
          </a:p>
        </p:txBody>
      </p:sp>
      <p:sp>
        <p:nvSpPr>
          <p:cNvPr id="24" name="Rectangle 23">
            <a:hlinkClick r:id="rId4" action="ppaction://hlinksldjump"/>
          </p:cNvPr>
          <p:cNvSpPr/>
          <p:nvPr/>
        </p:nvSpPr>
        <p:spPr>
          <a:xfrm>
            <a:off x="4355976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</a:t>
            </a:r>
            <a:r>
              <a:rPr lang="en-GB" sz="1400" b="1" dirty="0">
                <a:latin typeface="Comic Sans MS" panose="030F0702030302020204" pitchFamily="66" charset="0"/>
              </a:rPr>
              <a:t>2H </a:t>
            </a:r>
            <a:r>
              <a:rPr lang="en-GB" sz="1400" b="1" dirty="0" smtClean="0">
                <a:latin typeface="Comic Sans MS" panose="030F0702030302020204" pitchFamily="66" charset="0"/>
              </a:rPr>
              <a:t>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5" name="Straight Arrow Connector 24"/>
          <p:cNvCxnSpPr>
            <a:stCxn id="22" idx="3"/>
            <a:endCxn id="24" idx="1"/>
          </p:cNvCxnSpPr>
          <p:nvPr/>
        </p:nvCxnSpPr>
        <p:spPr>
          <a:xfrm flipV="1">
            <a:off x="385192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528" y="1175762"/>
            <a:ext cx="8496944" cy="450647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639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1" y="1628800"/>
            <a:ext cx="8784978" cy="1891296"/>
          </a:xfrm>
          <a:prstGeom prst="rect">
            <a:avLst/>
          </a:prstGeom>
        </p:spPr>
      </p:pic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179511" y="1628799"/>
            <a:ext cx="8784977" cy="1891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 </a:t>
            </a:r>
          </a:p>
        </p:txBody>
      </p:sp>
      <p:sp>
        <p:nvSpPr>
          <p:cNvPr id="22" name="Rectangle 21">
            <a:hlinkClick r:id="rId4" action="ppaction://hlinksldjump"/>
          </p:cNvPr>
          <p:cNvSpPr/>
          <p:nvPr/>
        </p:nvSpPr>
        <p:spPr>
          <a:xfrm>
            <a:off x="1547664" y="35483"/>
            <a:ext cx="23042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Solving Simple Equations</a:t>
            </a:r>
          </a:p>
        </p:txBody>
      </p:sp>
      <p:sp>
        <p:nvSpPr>
          <p:cNvPr id="24" name="Rectangle 23">
            <a:hlinkClick r:id="rId5" action="ppaction://hlinksldjump"/>
          </p:cNvPr>
          <p:cNvSpPr/>
          <p:nvPr/>
        </p:nvSpPr>
        <p:spPr>
          <a:xfrm>
            <a:off x="4355976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Nov 2017 2H Q1</a:t>
            </a:r>
          </a:p>
        </p:txBody>
      </p:sp>
      <p:cxnSp>
        <p:nvCxnSpPr>
          <p:cNvPr id="25" name="Straight Arrow Connector 24"/>
          <p:cNvCxnSpPr>
            <a:stCxn id="22" idx="3"/>
            <a:endCxn id="24" idx="1"/>
          </p:cNvCxnSpPr>
          <p:nvPr/>
        </p:nvCxnSpPr>
        <p:spPr>
          <a:xfrm flipV="1">
            <a:off x="385192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3706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7" y="892214"/>
            <a:ext cx="8352926" cy="5057066"/>
          </a:xfrm>
          <a:prstGeom prst="rect">
            <a:avLst/>
          </a:prstGeom>
        </p:spPr>
      </p:pic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2" name="Rectangle 21">
            <a:hlinkClick r:id="rId4" action="ppaction://hlinksldjump"/>
          </p:cNvPr>
          <p:cNvSpPr/>
          <p:nvPr/>
        </p:nvSpPr>
        <p:spPr>
          <a:xfrm>
            <a:off x="1547664" y="35483"/>
            <a:ext cx="23042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Solving Simple Equations</a:t>
            </a:r>
          </a:p>
        </p:txBody>
      </p:sp>
      <p:sp>
        <p:nvSpPr>
          <p:cNvPr id="24" name="Rectangle 23">
            <a:hlinkClick r:id="rId5" action="ppaction://hlinksldjump"/>
          </p:cNvPr>
          <p:cNvSpPr/>
          <p:nvPr/>
        </p:nvSpPr>
        <p:spPr>
          <a:xfrm>
            <a:off x="4355976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3H Q7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5" name="Straight Arrow Connector 24"/>
          <p:cNvCxnSpPr>
            <a:stCxn id="22" idx="3"/>
            <a:endCxn id="24" idx="1"/>
          </p:cNvCxnSpPr>
          <p:nvPr/>
        </p:nvCxnSpPr>
        <p:spPr>
          <a:xfrm flipV="1">
            <a:off x="385192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438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060848"/>
            <a:ext cx="8784976" cy="1699108"/>
          </a:xfrm>
          <a:prstGeom prst="rect">
            <a:avLst/>
          </a:prstGeom>
        </p:spPr>
      </p:pic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179511" y="2060848"/>
            <a:ext cx="8784977" cy="1699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 </a:t>
            </a:r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1547664" y="35483"/>
            <a:ext cx="23042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Solving Simple Equations</a:t>
            </a:r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4355976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3H Q7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>
            <a:stCxn id="14" idx="3"/>
            <a:endCxn id="16" idx="1"/>
          </p:cNvCxnSpPr>
          <p:nvPr/>
        </p:nvCxnSpPr>
        <p:spPr>
          <a:xfrm flipV="1">
            <a:off x="385192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3269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31665</TotalTime>
  <Words>66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Theme1</vt:lpstr>
      <vt:lpstr>Solving Simple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2791</cp:revision>
  <cp:lastPrinted>2019-03-09T08:19:56Z</cp:lastPrinted>
  <dcterms:created xsi:type="dcterms:W3CDTF">2014-02-21T20:01:10Z</dcterms:created>
  <dcterms:modified xsi:type="dcterms:W3CDTF">2020-11-10T15:21:59Z</dcterms:modified>
</cp:coreProperties>
</file>