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4.xml"/><Relationship Id="rId5" Type="http://schemas.openxmlformats.org/officeDocument/2006/relationships/slide" Target="slide8.xml"/><Relationship Id="rId10" Type="http://schemas.openxmlformats.org/officeDocument/2006/relationships/slide" Target="slide2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2987824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716144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716144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716144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716016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5940152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594028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5940152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1" action="ppaction://hlinksldjump"/>
          </p:cNvPr>
          <p:cNvSpPr/>
          <p:nvPr/>
        </p:nvSpPr>
        <p:spPr>
          <a:xfrm>
            <a:off x="594028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Q25*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504" y="5589296"/>
            <a:ext cx="1380498" cy="72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*Mainly Graphing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336704" cy="537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5805264"/>
            <a:ext cx="6336702" cy="838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38" y="404663"/>
            <a:ext cx="5277758" cy="6398331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58537" y="404662"/>
            <a:ext cx="5277759" cy="639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628800"/>
            <a:ext cx="8352926" cy="14842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47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636912"/>
            <a:ext cx="5753100" cy="628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95450" y="2636911"/>
            <a:ext cx="5753099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704396"/>
            <a:ext cx="8640958" cy="1580588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6740"/>
            <a:ext cx="6624736" cy="63546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195735" y="386739"/>
            <a:ext cx="6624737" cy="6354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55858"/>
            <a:ext cx="6048674" cy="64674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313384" y="355859"/>
            <a:ext cx="6075042" cy="646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4378"/>
            <a:ext cx="5616624" cy="64189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63688" y="394377"/>
            <a:ext cx="5616624" cy="641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612930"/>
            <a:ext cx="7632848" cy="360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221088"/>
            <a:ext cx="7632848" cy="11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55117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03649" y="404663"/>
            <a:ext cx="6336703" cy="549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2241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488832" cy="42871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908719"/>
            <a:ext cx="7488832" cy="4287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340768"/>
            <a:ext cx="7632846" cy="34281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55577" y="1340767"/>
            <a:ext cx="7684107" cy="342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988840"/>
            <a:ext cx="8496944" cy="5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96300"/>
            <a:ext cx="5328592" cy="64170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4" y="396298"/>
            <a:ext cx="5328592" cy="641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4458158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03" y="442838"/>
            <a:ext cx="6048794" cy="63705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547604" y="442837"/>
            <a:ext cx="6048794" cy="6370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348880"/>
            <a:ext cx="7715250" cy="5429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4375" y="2348879"/>
            <a:ext cx="7715250" cy="54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9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00808"/>
            <a:ext cx="8496944" cy="107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82" y="404664"/>
            <a:ext cx="6277836" cy="55244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33081" y="404664"/>
            <a:ext cx="6277837" cy="552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9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04664"/>
            <a:ext cx="6821488" cy="57925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6" y="404664"/>
            <a:ext cx="6867127" cy="5786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2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692696"/>
            <a:ext cx="6821488" cy="482426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7" y="692695"/>
            <a:ext cx="6821488" cy="4824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296" y="476672"/>
            <a:ext cx="6343408" cy="5524498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7776864" cy="574492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83568" y="404664"/>
            <a:ext cx="7776864" cy="574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9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31680</TotalTime>
  <Words>211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Theme1</vt:lpstr>
      <vt:lpstr>Solving 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2802</cp:revision>
  <cp:lastPrinted>2019-03-09T08:19:56Z</cp:lastPrinted>
  <dcterms:created xsi:type="dcterms:W3CDTF">2014-02-21T20:01:10Z</dcterms:created>
  <dcterms:modified xsi:type="dcterms:W3CDTF">2020-11-09T07:59:02Z</dcterms:modified>
</cp:coreProperties>
</file>