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50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00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8.xml"/><Relationship Id="rId3" Type="http://schemas.openxmlformats.org/officeDocument/2006/relationships/slide" Target="slide1.xml"/><Relationship Id="rId7" Type="http://schemas.openxmlformats.org/officeDocument/2006/relationships/slide" Target="slide14.xml"/><Relationship Id="rId12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slide" Target="slide20.xml"/><Relationship Id="rId4" Type="http://schemas.openxmlformats.org/officeDocument/2006/relationships/slide" Target="slide2.xml"/><Relationship Id="rId9" Type="http://schemas.openxmlformats.org/officeDocument/2006/relationships/slide" Target="slide18.xml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2.png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1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44.xml"/><Relationship Id="rId3" Type="http://schemas.openxmlformats.org/officeDocument/2006/relationships/slide" Target="slide1.xml"/><Relationship Id="rId7" Type="http://schemas.openxmlformats.org/officeDocument/2006/relationships/slide" Target="slide28.xml"/><Relationship Id="rId12" Type="http://schemas.openxmlformats.org/officeDocument/2006/relationships/slide" Target="slide4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38.xml"/><Relationship Id="rId5" Type="http://schemas.openxmlformats.org/officeDocument/2006/relationships/slide" Target="slide22.xml"/><Relationship Id="rId10" Type="http://schemas.openxmlformats.org/officeDocument/2006/relationships/slide" Target="slide34.xml"/><Relationship Id="rId4" Type="http://schemas.openxmlformats.org/officeDocument/2006/relationships/slide" Target="slide3.xml"/><Relationship Id="rId9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28.pn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2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24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24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2.xml"/><Relationship Id="rId3" Type="http://schemas.openxmlformats.org/officeDocument/2006/relationships/slide" Target="slide46.xml"/><Relationship Id="rId7" Type="http://schemas.openxmlformats.org/officeDocument/2006/relationships/slide" Target="slide50.xml"/><Relationship Id="rId12" Type="http://schemas.openxmlformats.org/officeDocument/2006/relationships/slide" Target="slide6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11" Type="http://schemas.openxmlformats.org/officeDocument/2006/relationships/slide" Target="slide58.xml"/><Relationship Id="rId5" Type="http://schemas.openxmlformats.org/officeDocument/2006/relationships/slide" Target="slide2.xml"/><Relationship Id="rId15" Type="http://schemas.openxmlformats.org/officeDocument/2006/relationships/slide" Target="slide66.xml"/><Relationship Id="rId10" Type="http://schemas.openxmlformats.org/officeDocument/2006/relationships/slide" Target="slide56.xml"/><Relationship Id="rId4" Type="http://schemas.openxmlformats.org/officeDocument/2006/relationships/slide" Target="slide1.xml"/><Relationship Id="rId9" Type="http://schemas.openxmlformats.org/officeDocument/2006/relationships/slide" Target="slide54.xml"/><Relationship Id="rId14" Type="http://schemas.openxmlformats.org/officeDocument/2006/relationships/slide" Target="slide6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3.png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2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.png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2.png"/><Relationship Id="rId4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2.xml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1.png"/><Relationship Id="rId10" Type="http://schemas.openxmlformats.org/officeDocument/2006/relationships/slide" Target="slide46.xml"/><Relationship Id="rId4" Type="http://schemas.openxmlformats.org/officeDocument/2006/relationships/image" Target="../media/image60.png"/><Relationship Id="rId9" Type="http://schemas.openxmlformats.org/officeDocument/2006/relationships/slide" Target="slid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6.xml"/><Relationship Id="rId4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slide" Target="slide48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8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8.png"/><Relationship Id="rId7" Type="http://schemas.openxmlformats.org/officeDocument/2006/relationships/image" Target="../media/image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1.png"/><Relationship Id="rId4" Type="http://schemas.openxmlformats.org/officeDocument/2006/relationships/image" Target="../media/image69.png"/><Relationship Id="rId9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0.xml"/><Relationship Id="rId4" Type="http://schemas.openxmlformats.org/officeDocument/2006/relationships/slide" Target="slide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image" Target="../media/image73.png"/><Relationship Id="rId7" Type="http://schemas.openxmlformats.org/officeDocument/2006/relationships/slide" Target="slide3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2.xml"/><Relationship Id="rId4" Type="http://schemas.openxmlformats.org/officeDocument/2006/relationships/slide" Target="slide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7.png"/><Relationship Id="rId7" Type="http://schemas.openxmlformats.org/officeDocument/2006/relationships/slide" Target="slide54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4.xml"/><Relationship Id="rId4" Type="http://schemas.openxmlformats.org/officeDocument/2006/relationships/slide" Target="slide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1.png"/><Relationship Id="rId7" Type="http://schemas.openxmlformats.org/officeDocument/2006/relationships/slide" Target="slide56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8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slide" Target="slide60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0.xml"/><Relationship Id="rId4" Type="http://schemas.openxmlformats.org/officeDocument/2006/relationships/slide" Target="slide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slide" Target="slide62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2.xml"/><Relationship Id="rId4" Type="http://schemas.openxmlformats.org/officeDocument/2006/relationships/slide" Target="slide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4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4.xml"/><Relationship Id="rId4" Type="http://schemas.openxmlformats.org/officeDocument/2006/relationships/slide" Target="slide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slide" Target="slide66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6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32" name="Rectangle 31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932168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932168" y="27088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932168" y="32849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4932168" y="3861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4932168" y="44371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1" action="ppaction://hlinksldjump"/>
          </p:cNvPr>
          <p:cNvSpPr/>
          <p:nvPr/>
        </p:nvSpPr>
        <p:spPr>
          <a:xfrm>
            <a:off x="3059832" y="24209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2" action="ppaction://hlinksldjump"/>
          </p:cNvPr>
          <p:cNvSpPr/>
          <p:nvPr/>
        </p:nvSpPr>
        <p:spPr>
          <a:xfrm>
            <a:off x="3059832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3" action="ppaction://hlinksldjump"/>
          </p:cNvPr>
          <p:cNvSpPr/>
          <p:nvPr/>
        </p:nvSpPr>
        <p:spPr>
          <a:xfrm>
            <a:off x="3059832" y="35730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14" action="ppaction://hlinksldjump"/>
          </p:cNvPr>
          <p:cNvSpPr/>
          <p:nvPr/>
        </p:nvSpPr>
        <p:spPr>
          <a:xfrm>
            <a:off x="3059832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1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956708"/>
            <a:ext cx="8640958" cy="3856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5378"/>
          <a:stretch/>
        </p:blipFill>
        <p:spPr>
          <a:xfrm>
            <a:off x="251520" y="1412776"/>
            <a:ext cx="8640960" cy="31700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1560174"/>
          </a:xfrm>
          <a:prstGeom prst="rect">
            <a:avLst/>
          </a:prstGeom>
        </p:spPr>
      </p:pic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413995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8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40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52928" cy="2935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628799"/>
            <a:ext cx="8352928" cy="1656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95536" y="3284984"/>
            <a:ext cx="8352928" cy="1279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13995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19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402683"/>
            <a:ext cx="8640960" cy="40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348880"/>
            <a:ext cx="8640956" cy="7001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348880"/>
            <a:ext cx="8640958" cy="700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98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38" y="3717032"/>
            <a:ext cx="7748324" cy="3044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38" y="404664"/>
            <a:ext cx="7748324" cy="50000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3" idx="3"/>
            <a:endCxn id="25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60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26305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844824"/>
            <a:ext cx="8640958" cy="263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24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92896"/>
            <a:ext cx="8496942" cy="4134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978724"/>
            <a:ext cx="8496942" cy="216224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72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196752"/>
            <a:ext cx="8784974" cy="367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196751"/>
            <a:ext cx="8784974" cy="3672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61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3549208"/>
            <a:ext cx="8784972" cy="3264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996952"/>
            <a:ext cx="8784974" cy="2217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6565"/>
          <a:stretch/>
        </p:blipFill>
        <p:spPr>
          <a:xfrm>
            <a:off x="179513" y="1268760"/>
            <a:ext cx="8784974" cy="21895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031060"/>
            <a:ext cx="8784974" cy="309708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9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496944" cy="31432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7" y="1412775"/>
            <a:ext cx="8499533" cy="122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3527" y="2636911"/>
            <a:ext cx="8496945" cy="645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7" y="3282726"/>
            <a:ext cx="8496945" cy="127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24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7" name="Rectangle 26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8" name="Rectangle 27">
            <a:hlinkClick r:id="rId4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987824" y="3284984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716144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716144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4716144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4716016" y="4149136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0" action="ppaction://hlinksldjump"/>
          </p:cNvPr>
          <p:cNvSpPr/>
          <p:nvPr/>
        </p:nvSpPr>
        <p:spPr>
          <a:xfrm>
            <a:off x="5940152" y="24209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1" action="ppaction://hlinksldjump"/>
          </p:cNvPr>
          <p:cNvSpPr/>
          <p:nvPr/>
        </p:nvSpPr>
        <p:spPr>
          <a:xfrm>
            <a:off x="5940280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2" action="ppaction://hlinksldjump"/>
          </p:cNvPr>
          <p:cNvSpPr/>
          <p:nvPr/>
        </p:nvSpPr>
        <p:spPr>
          <a:xfrm>
            <a:off x="5940152" y="35730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3" action="ppaction://hlinksldjump"/>
          </p:cNvPr>
          <p:cNvSpPr/>
          <p:nvPr/>
        </p:nvSpPr>
        <p:spPr>
          <a:xfrm>
            <a:off x="5940280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Q25*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7504" y="5589296"/>
            <a:ext cx="1380498" cy="720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*Mainly Graphing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2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2542376"/>
            <a:ext cx="8496940" cy="40549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052736"/>
            <a:ext cx="8496942" cy="18371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94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026" y="3581542"/>
            <a:ext cx="6947948" cy="23677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40853"/>
            <a:ext cx="7056784" cy="30119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43608" y="404664"/>
            <a:ext cx="7056784" cy="3048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8025" y="3581542"/>
            <a:ext cx="6947950" cy="2367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5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496944" cy="22414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2348880"/>
            <a:ext cx="7715250" cy="5429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14375" y="2348879"/>
            <a:ext cx="7715250" cy="542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7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700808"/>
            <a:ext cx="8496944" cy="107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1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082" y="404664"/>
            <a:ext cx="6277836" cy="55244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33081" y="404664"/>
            <a:ext cx="6277837" cy="5524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08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404664"/>
            <a:ext cx="6821488" cy="579251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61256" y="404664"/>
            <a:ext cx="6867127" cy="5786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84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692696"/>
            <a:ext cx="6821488" cy="482426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61257" y="692695"/>
            <a:ext cx="6821488" cy="482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4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296" y="476672"/>
            <a:ext cx="6343408" cy="5524498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93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5"/>
            <a:ext cx="7776864" cy="574492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83568" y="404664"/>
            <a:ext cx="7776864" cy="574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6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60" name="Rectangle 59">
            <a:hlinkClick r:id="rId3" action="ppaction://hlinksldjump"/>
          </p:cNvPr>
          <p:cNvSpPr/>
          <p:nvPr/>
        </p:nvSpPr>
        <p:spPr>
          <a:xfrm>
            <a:off x="2987952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987952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2987952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2987952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5292208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5292080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1" action="ppaction://hlinksldjump"/>
          </p:cNvPr>
          <p:cNvSpPr/>
          <p:nvPr/>
        </p:nvSpPr>
        <p:spPr>
          <a:xfrm>
            <a:off x="5292080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5292080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3" action="ppaction://hlinksldjump"/>
          </p:cNvPr>
          <p:cNvSpPr/>
          <p:nvPr/>
        </p:nvSpPr>
        <p:spPr>
          <a:xfrm>
            <a:off x="6516344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4" action="ppaction://hlinksldjump"/>
          </p:cNvPr>
          <p:cNvSpPr/>
          <p:nvPr/>
        </p:nvSpPr>
        <p:spPr>
          <a:xfrm>
            <a:off x="6516216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5" action="ppaction://hlinksldjump"/>
          </p:cNvPr>
          <p:cNvSpPr/>
          <p:nvPr/>
        </p:nvSpPr>
        <p:spPr>
          <a:xfrm>
            <a:off x="6516216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2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4664"/>
            <a:ext cx="6336704" cy="5377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9" y="5805264"/>
            <a:ext cx="6336702" cy="838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55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538" y="404663"/>
            <a:ext cx="5277758" cy="6398331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958537" y="404662"/>
            <a:ext cx="5277759" cy="6398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16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628800"/>
            <a:ext cx="8352926" cy="148423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830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2636912"/>
            <a:ext cx="5753100" cy="6286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695450" y="2636911"/>
            <a:ext cx="5753099" cy="628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704396"/>
            <a:ext cx="8640958" cy="1580588"/>
          </a:xfrm>
          <a:prstGeom prst="rect">
            <a:avLst/>
          </a:prstGeom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60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86740"/>
            <a:ext cx="6624736" cy="63546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195735" y="386739"/>
            <a:ext cx="6624737" cy="6354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16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24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55858"/>
            <a:ext cx="6048674" cy="64674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313384" y="355859"/>
            <a:ext cx="6075042" cy="6467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16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79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94378"/>
            <a:ext cx="5616624" cy="64189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63688" y="394377"/>
            <a:ext cx="5616624" cy="6418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6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612930"/>
            <a:ext cx="7632848" cy="3608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4221088"/>
            <a:ext cx="7632848" cy="11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5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04664"/>
            <a:ext cx="6336704" cy="55117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03649" y="404663"/>
            <a:ext cx="6336703" cy="5498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4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8720"/>
            <a:ext cx="7488832" cy="42871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827584" y="908719"/>
            <a:ext cx="7488832" cy="4287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5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1340768"/>
            <a:ext cx="7632846" cy="34281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55577" y="1340767"/>
            <a:ext cx="7684107" cy="3428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90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988840"/>
            <a:ext cx="8496944" cy="58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96300"/>
            <a:ext cx="5328592" cy="641707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907704" y="396298"/>
            <a:ext cx="5328592" cy="6417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24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8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52736"/>
            <a:ext cx="8640960" cy="4458158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78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03" y="442838"/>
            <a:ext cx="6048794" cy="63705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547604" y="442837"/>
            <a:ext cx="6048794" cy="6370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1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636962"/>
            <a:ext cx="7632848" cy="2176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645024"/>
            <a:ext cx="7632848" cy="211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7" y="1850160"/>
            <a:ext cx="7632846" cy="2154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614628"/>
            <a:ext cx="7632848" cy="173425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404664"/>
            <a:ext cx="7632848" cy="70267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05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255698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484783"/>
            <a:ext cx="8784976" cy="54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1" y="2026452"/>
            <a:ext cx="8784976" cy="45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1" y="2482130"/>
            <a:ext cx="8784976" cy="802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9510" y="3284982"/>
            <a:ext cx="8784977" cy="756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76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  <p:bldP spid="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116"/>
          <a:stretch/>
        </p:blipFill>
        <p:spPr>
          <a:xfrm>
            <a:off x="323530" y="1196752"/>
            <a:ext cx="8496940" cy="5040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980728"/>
            <a:ext cx="8496942" cy="10384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1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138616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484783"/>
            <a:ext cx="8784976" cy="1386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7" idx="3"/>
            <a:endCxn id="26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3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88840"/>
            <a:ext cx="8496942" cy="91319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988840"/>
            <a:ext cx="8496944" cy="913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23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939374"/>
            <a:ext cx="8640958" cy="2297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996952"/>
            <a:ext cx="8640960" cy="2278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00808"/>
            <a:ext cx="8640960" cy="20044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74349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92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772816"/>
            <a:ext cx="8784978" cy="16191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772815"/>
            <a:ext cx="8784976" cy="36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1" y="2132857"/>
            <a:ext cx="8784976" cy="394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1" y="2527673"/>
            <a:ext cx="8784976" cy="864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4" idx="3"/>
            <a:endCxn id="18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5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681936"/>
            <a:ext cx="8352926" cy="3555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03656"/>
            <a:ext cx="8352928" cy="24934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052736"/>
            <a:ext cx="8352928" cy="1841054"/>
          </a:xfrm>
          <a:prstGeom prst="rect">
            <a:avLst/>
          </a:prstGeom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6" cy="46758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764703"/>
            <a:ext cx="8784973" cy="2016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2" y="2780928"/>
            <a:ext cx="8784973" cy="2659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9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15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4533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5971"/>
          <a:stretch/>
        </p:blipFill>
        <p:spPr>
          <a:xfrm>
            <a:off x="251521" y="1898198"/>
            <a:ext cx="8640958" cy="253891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124744"/>
            <a:ext cx="8640960" cy="76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2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784976" cy="20405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412775"/>
            <a:ext cx="8784973" cy="617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2" y="2030258"/>
            <a:ext cx="8784973" cy="142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931064"/>
            <a:ext cx="8496940" cy="4306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124744"/>
            <a:ext cx="8496942" cy="36085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9" y="1041366"/>
            <a:ext cx="8496942" cy="8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76672"/>
            <a:ext cx="8208910" cy="583431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67545" y="476671"/>
            <a:ext cx="8208910" cy="3240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7545" y="3717032"/>
            <a:ext cx="8208910" cy="2593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9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50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1097"/>
          <a:stretch/>
        </p:blipFill>
        <p:spPr>
          <a:xfrm>
            <a:off x="323528" y="1268760"/>
            <a:ext cx="8496944" cy="49366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052736"/>
            <a:ext cx="8496944" cy="10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2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556792"/>
            <a:ext cx="8208910" cy="18855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67545" y="1556791"/>
            <a:ext cx="8208910" cy="1885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19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13995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78690"/>
            <a:ext cx="8640960" cy="45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7642"/>
            <a:ext cx="8640960" cy="4459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18331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6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496944" cy="123393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3528" y="1556791"/>
            <a:ext cx="8496944" cy="1305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05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69208"/>
            <a:ext cx="8496944" cy="4268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16375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7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196752"/>
            <a:ext cx="8640962" cy="33399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1196751"/>
            <a:ext cx="8640959" cy="3339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6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34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02760"/>
            <a:ext cx="8640960" cy="499053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0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00808"/>
            <a:ext cx="8640962" cy="7059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1700808"/>
            <a:ext cx="8640959" cy="705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755750"/>
            <a:ext cx="8640956" cy="2481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6613"/>
            <a:ext cx="8640958" cy="48847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06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8640960" cy="38210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908718"/>
            <a:ext cx="8640960" cy="3821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09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112319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844824"/>
            <a:ext cx="8496944" cy="1123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13995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58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674774"/>
            <a:ext cx="8640956" cy="392257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126368"/>
            <a:ext cx="8640958" cy="158255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13995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87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276872"/>
            <a:ext cx="8496942" cy="14299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250488"/>
            <a:ext cx="8496941" cy="1456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13995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89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31635</TotalTime>
  <Words>580</Words>
  <Application>Microsoft Office PowerPoint</Application>
  <PresentationFormat>On-screen Show (4:3)</PresentationFormat>
  <Paragraphs>252</Paragraphs>
  <Slides>67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Calibri</vt:lpstr>
      <vt:lpstr>Calibri Light</vt:lpstr>
      <vt:lpstr>Comic Sans MS</vt:lpstr>
      <vt:lpstr>Theme1</vt:lpstr>
      <vt:lpstr>Solving Quadratics</vt:lpstr>
      <vt:lpstr>Solving Quadratics</vt:lpstr>
      <vt:lpstr>Solving Quadratics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2021-08-12T11:06:28Z</dcterms:modified>
</cp:coreProperties>
</file>