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75" d="100"/>
          <a:sy n="75" d="100"/>
        </p:scale>
        <p:origin x="2838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2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8.xml"/><Relationship Id="rId5" Type="http://schemas.openxmlformats.org/officeDocument/2006/relationships/slide" Target="slide2.xml"/><Relationship Id="rId10" Type="http://schemas.openxmlformats.org/officeDocument/2006/relationships/slide" Target="slide16.xml"/><Relationship Id="rId4" Type="http://schemas.openxmlformats.org/officeDocument/2006/relationships/slide" Target="slide8.xml"/><Relationship Id="rId9" Type="http://schemas.openxmlformats.org/officeDocument/2006/relationships/slide" Target="slide14.xml"/><Relationship Id="rId14" Type="http://schemas.openxmlformats.org/officeDocument/2006/relationships/slide" Target="slide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slide" Target="slide103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8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slide" Target="slide105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9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2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slide" Target="slide113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0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2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slide" Target="slide115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1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2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7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24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8.png"/><Relationship Id="rId7" Type="http://schemas.openxmlformats.org/officeDocument/2006/relationships/image" Target="../media/image3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slide" Target="slide121.xml"/><Relationship Id="rId4" Type="http://schemas.openxmlformats.org/officeDocument/2006/relationships/image" Target="../media/image219.png"/><Relationship Id="rId9" Type="http://schemas.openxmlformats.org/officeDocument/2006/relationships/slide" Target="slide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2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28.png"/><Relationship Id="rId7" Type="http://schemas.openxmlformats.org/officeDocument/2006/relationships/image" Target="../media/image231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9" Type="http://schemas.openxmlformats.org/officeDocument/2006/relationships/slide" Target="slide12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2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slide" Target="slide127.xml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3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24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slide" Target="slide129.xml"/><Relationship Id="rId3" Type="http://schemas.openxmlformats.org/officeDocument/2006/relationships/image" Target="../media/image238.png"/><Relationship Id="rId7" Type="http://schemas.openxmlformats.org/officeDocument/2006/relationships/slide" Target="slide24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2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slide" Target="slide133.xml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4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2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251.png"/><Relationship Id="rId7" Type="http://schemas.openxmlformats.org/officeDocument/2006/relationships/slide" Target="slide24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24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251.png"/><Relationship Id="rId7" Type="http://schemas.openxmlformats.org/officeDocument/2006/relationships/slide" Target="slide24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2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9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2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2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slide" Target="slide143.xml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6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2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5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2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7" Type="http://schemas.openxmlformats.org/officeDocument/2006/relationships/slide" Target="slide147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7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2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9.xml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2.png"/><Relationship Id="rId7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43.xml"/><Relationship Id="rId18" Type="http://schemas.openxmlformats.org/officeDocument/2006/relationships/slide" Target="slide53.xml"/><Relationship Id="rId26" Type="http://schemas.openxmlformats.org/officeDocument/2006/relationships/slide" Target="slide71.xml"/><Relationship Id="rId39" Type="http://schemas.openxmlformats.org/officeDocument/2006/relationships/slide" Target="slide97.xml"/><Relationship Id="rId21" Type="http://schemas.openxmlformats.org/officeDocument/2006/relationships/slide" Target="slide59.xml"/><Relationship Id="rId34" Type="http://schemas.openxmlformats.org/officeDocument/2006/relationships/slide" Target="slide87.xml"/><Relationship Id="rId42" Type="http://schemas.openxmlformats.org/officeDocument/2006/relationships/slide" Target="slide103.xml"/><Relationship Id="rId47" Type="http://schemas.openxmlformats.org/officeDocument/2006/relationships/slide" Target="slide113.xml"/><Relationship Id="rId50" Type="http://schemas.openxmlformats.org/officeDocument/2006/relationships/slide" Target="slide119.xml"/><Relationship Id="rId55" Type="http://schemas.openxmlformats.org/officeDocument/2006/relationships/slide" Target="slide129.xml"/><Relationship Id="rId63" Type="http://schemas.openxmlformats.org/officeDocument/2006/relationships/slide" Target="slide147.xml"/><Relationship Id="rId7" Type="http://schemas.openxmlformats.org/officeDocument/2006/relationships/slide" Target="slide31.xml"/><Relationship Id="rId2" Type="http://schemas.openxmlformats.org/officeDocument/2006/relationships/slide" Target="slide61.xml"/><Relationship Id="rId16" Type="http://schemas.openxmlformats.org/officeDocument/2006/relationships/slide" Target="slide49.xml"/><Relationship Id="rId20" Type="http://schemas.openxmlformats.org/officeDocument/2006/relationships/slide" Target="slide57.xml"/><Relationship Id="rId29" Type="http://schemas.openxmlformats.org/officeDocument/2006/relationships/slide" Target="slide77.xml"/><Relationship Id="rId41" Type="http://schemas.openxmlformats.org/officeDocument/2006/relationships/slide" Target="slide101.xml"/><Relationship Id="rId54" Type="http://schemas.openxmlformats.org/officeDocument/2006/relationships/slide" Target="slide127.xml"/><Relationship Id="rId62" Type="http://schemas.openxmlformats.org/officeDocument/2006/relationships/slide" Target="slide1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39.xml"/><Relationship Id="rId24" Type="http://schemas.openxmlformats.org/officeDocument/2006/relationships/slide" Target="slide67.xml"/><Relationship Id="rId32" Type="http://schemas.openxmlformats.org/officeDocument/2006/relationships/slide" Target="slide83.xml"/><Relationship Id="rId37" Type="http://schemas.openxmlformats.org/officeDocument/2006/relationships/slide" Target="slide93.xml"/><Relationship Id="rId40" Type="http://schemas.openxmlformats.org/officeDocument/2006/relationships/slide" Target="slide99.xml"/><Relationship Id="rId45" Type="http://schemas.openxmlformats.org/officeDocument/2006/relationships/slide" Target="slide109.xml"/><Relationship Id="rId53" Type="http://schemas.openxmlformats.org/officeDocument/2006/relationships/slide" Target="slide125.xml"/><Relationship Id="rId58" Type="http://schemas.openxmlformats.org/officeDocument/2006/relationships/slide" Target="slide135.xml"/><Relationship Id="rId5" Type="http://schemas.openxmlformats.org/officeDocument/2006/relationships/slide" Target="slide27.xml"/><Relationship Id="rId15" Type="http://schemas.openxmlformats.org/officeDocument/2006/relationships/slide" Target="slide47.xml"/><Relationship Id="rId23" Type="http://schemas.openxmlformats.org/officeDocument/2006/relationships/slide" Target="slide65.xml"/><Relationship Id="rId28" Type="http://schemas.openxmlformats.org/officeDocument/2006/relationships/slide" Target="slide75.xml"/><Relationship Id="rId36" Type="http://schemas.openxmlformats.org/officeDocument/2006/relationships/slide" Target="slide91.xml"/><Relationship Id="rId49" Type="http://schemas.openxmlformats.org/officeDocument/2006/relationships/slide" Target="slide117.xml"/><Relationship Id="rId57" Type="http://schemas.openxmlformats.org/officeDocument/2006/relationships/slide" Target="slide133.xml"/><Relationship Id="rId61" Type="http://schemas.openxmlformats.org/officeDocument/2006/relationships/slide" Target="slide143.xml"/><Relationship Id="rId10" Type="http://schemas.openxmlformats.org/officeDocument/2006/relationships/slide" Target="slide37.xml"/><Relationship Id="rId19" Type="http://schemas.openxmlformats.org/officeDocument/2006/relationships/slide" Target="slide55.xml"/><Relationship Id="rId31" Type="http://schemas.openxmlformats.org/officeDocument/2006/relationships/slide" Target="slide81.xml"/><Relationship Id="rId44" Type="http://schemas.openxmlformats.org/officeDocument/2006/relationships/slide" Target="slide107.xml"/><Relationship Id="rId52" Type="http://schemas.openxmlformats.org/officeDocument/2006/relationships/slide" Target="slide123.xml"/><Relationship Id="rId60" Type="http://schemas.openxmlformats.org/officeDocument/2006/relationships/slide" Target="slide141.xml"/><Relationship Id="rId65" Type="http://schemas.openxmlformats.org/officeDocument/2006/relationships/slide" Target="slide1.xml"/><Relationship Id="rId4" Type="http://schemas.openxmlformats.org/officeDocument/2006/relationships/slide" Target="slide25.xml"/><Relationship Id="rId9" Type="http://schemas.openxmlformats.org/officeDocument/2006/relationships/slide" Target="slide35.xml"/><Relationship Id="rId14" Type="http://schemas.openxmlformats.org/officeDocument/2006/relationships/slide" Target="slide45.xml"/><Relationship Id="rId22" Type="http://schemas.openxmlformats.org/officeDocument/2006/relationships/slide" Target="slide63.xml"/><Relationship Id="rId27" Type="http://schemas.openxmlformats.org/officeDocument/2006/relationships/slide" Target="slide73.xml"/><Relationship Id="rId30" Type="http://schemas.openxmlformats.org/officeDocument/2006/relationships/slide" Target="slide79.xml"/><Relationship Id="rId35" Type="http://schemas.openxmlformats.org/officeDocument/2006/relationships/slide" Target="slide89.xml"/><Relationship Id="rId43" Type="http://schemas.openxmlformats.org/officeDocument/2006/relationships/slide" Target="slide105.xml"/><Relationship Id="rId48" Type="http://schemas.openxmlformats.org/officeDocument/2006/relationships/slide" Target="slide115.xml"/><Relationship Id="rId56" Type="http://schemas.openxmlformats.org/officeDocument/2006/relationships/slide" Target="slide131.xml"/><Relationship Id="rId64" Type="http://schemas.openxmlformats.org/officeDocument/2006/relationships/slide" Target="slide149.xml"/><Relationship Id="rId8" Type="http://schemas.openxmlformats.org/officeDocument/2006/relationships/slide" Target="slide33.xml"/><Relationship Id="rId51" Type="http://schemas.openxmlformats.org/officeDocument/2006/relationships/slide" Target="slide121.xml"/><Relationship Id="rId3" Type="http://schemas.openxmlformats.org/officeDocument/2006/relationships/slide" Target="slide24.xml"/><Relationship Id="rId12" Type="http://schemas.openxmlformats.org/officeDocument/2006/relationships/slide" Target="slide41.xml"/><Relationship Id="rId17" Type="http://schemas.openxmlformats.org/officeDocument/2006/relationships/slide" Target="slide51.xml"/><Relationship Id="rId25" Type="http://schemas.openxmlformats.org/officeDocument/2006/relationships/slide" Target="slide69.xml"/><Relationship Id="rId33" Type="http://schemas.openxmlformats.org/officeDocument/2006/relationships/slide" Target="slide85.xml"/><Relationship Id="rId38" Type="http://schemas.openxmlformats.org/officeDocument/2006/relationships/slide" Target="slide95.xml"/><Relationship Id="rId46" Type="http://schemas.openxmlformats.org/officeDocument/2006/relationships/slide" Target="slide111.xml"/><Relationship Id="rId59" Type="http://schemas.openxmlformats.org/officeDocument/2006/relationships/slide" Target="slide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2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9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3.png"/><Relationship Id="rId7" Type="http://schemas.openxmlformats.org/officeDocument/2006/relationships/slide" Target="slide24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49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5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96.png"/><Relationship Id="rId7" Type="http://schemas.openxmlformats.org/officeDocument/2006/relationships/slide" Target="slide24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slide" Target="slide57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slide" Target="slide6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2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image" Target="../media/image118.png"/><Relationship Id="rId7" Type="http://schemas.openxmlformats.org/officeDocument/2006/relationships/slide" Target="slide24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slide" Target="slide71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slide" Target="slide75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35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2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3.png"/><Relationship Id="rId9" Type="http://schemas.openxmlformats.org/officeDocument/2006/relationships/slide" Target="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slide" Target="slide79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slide" Target="slide87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5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2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66.png"/><Relationship Id="rId7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slide" Target="slide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3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slide" Target="slide95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7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slide" Target="slide97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7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slide" Target="slide99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Solving Quadratics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563888" y="22769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563760" y="28530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563888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563888" y="17007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3563760" y="342905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788024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4788024" y="170080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4788024" y="227692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4788024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2" action="ppaction://hlinksldjump"/>
          </p:cNvPr>
          <p:cNvSpPr/>
          <p:nvPr/>
        </p:nvSpPr>
        <p:spPr>
          <a:xfrm>
            <a:off x="4788024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3" action="ppaction://hlinksldjump"/>
          </p:cNvPr>
          <p:cNvSpPr/>
          <p:nvPr/>
        </p:nvSpPr>
        <p:spPr>
          <a:xfrm>
            <a:off x="4788024" y="400512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653750"/>
            <a:ext cx="8640956" cy="4159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196752"/>
            <a:ext cx="8640956" cy="2937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83808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9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44352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980727"/>
            <a:ext cx="8784973" cy="419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2" y="1399747"/>
            <a:ext cx="8784973" cy="4016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5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5020"/>
            <a:ext cx="8640960" cy="454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52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5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84976" cy="20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44824"/>
            <a:ext cx="8784973" cy="2004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6522"/>
            <a:ext cx="8640960" cy="47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992"/>
            <a:ext cx="8640960" cy="9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8282"/>
            <a:ext cx="8784976" cy="159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9512" y="1988840"/>
            <a:ext cx="8784973" cy="143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44823"/>
            <a:ext cx="8784973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6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80702"/>
            <a:ext cx="8352928" cy="4132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924944"/>
            <a:ext cx="8352928" cy="298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44023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6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73076"/>
            <a:ext cx="8784976" cy="41118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708920"/>
            <a:ext cx="8784973" cy="277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373075"/>
            <a:ext cx="8784973" cy="1335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9552"/>
            <a:ext cx="8640960" cy="45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99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3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84976" cy="15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204864"/>
            <a:ext cx="8784973" cy="154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10794"/>
            <a:ext cx="8784976" cy="4558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12294"/>
            <a:ext cx="8784976" cy="35927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8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784976" cy="27259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512" y="1556791"/>
            <a:ext cx="8784976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79512" y="1844824"/>
            <a:ext cx="8784976" cy="243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48338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764704"/>
            <a:ext cx="8640957" cy="4833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56586"/>
            <a:ext cx="8784976" cy="47127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28977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6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23777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628801"/>
            <a:ext cx="8640957" cy="2377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01008"/>
            <a:ext cx="8640960" cy="3135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852936"/>
            <a:ext cx="8640958" cy="2837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40973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2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7"/>
            <a:ext cx="8784974" cy="48988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4" y="692696"/>
            <a:ext cx="8784973" cy="1801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2494029"/>
            <a:ext cx="8784975" cy="3092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2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8486"/>
            <a:ext cx="8640960" cy="444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4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2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5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84976" cy="24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988838"/>
            <a:ext cx="8784973" cy="72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708920"/>
            <a:ext cx="8784973" cy="1734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4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8496944" cy="369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4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91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4976" cy="159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72816"/>
            <a:ext cx="8784973" cy="1598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4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7611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3470840"/>
            <a:ext cx="8228616" cy="334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3861048"/>
            <a:ext cx="8228616" cy="208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404664"/>
            <a:ext cx="8228616" cy="43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13995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538794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476671"/>
            <a:ext cx="8784973" cy="5387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0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30548"/>
            <a:ext cx="8640960" cy="178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8640960" cy="6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8640960" cy="81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158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4618"/>
            <a:ext cx="8640960" cy="9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119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764704"/>
            <a:ext cx="8815960" cy="456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944724"/>
            <a:ext cx="8815960" cy="684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764704"/>
            <a:ext cx="8815959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20" y="1628800"/>
            <a:ext cx="88159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020" y="2708921"/>
            <a:ext cx="8815959" cy="2616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8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7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0" grpId="0" animBg="1"/>
      <p:bldP spid="2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40314"/>
            <a:ext cx="8640956" cy="4273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32656"/>
            <a:ext cx="8640958" cy="36446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2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56792"/>
            <a:ext cx="8784974" cy="21810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0633" y="2078344"/>
            <a:ext cx="8793854" cy="1659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0634" y="1556792"/>
            <a:ext cx="8793854" cy="521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3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315436"/>
            <a:ext cx="6768752" cy="249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5464128"/>
            <a:ext cx="6768750" cy="77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509120"/>
            <a:ext cx="6768752" cy="965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73160"/>
            <a:ext cx="6768752" cy="29118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3284984"/>
            <a:ext cx="6768752" cy="1901184"/>
          </a:xfrm>
          <a:prstGeom prst="rect">
            <a:avLst/>
          </a:prstGeom>
        </p:spPr>
      </p:pic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22" idx="3"/>
            <a:endCxn id="2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9116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00807"/>
            <a:ext cx="8784974" cy="165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1865964"/>
            <a:ext cx="8784974" cy="274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9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87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640960" cy="288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8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8784974" cy="512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620687"/>
            <a:ext cx="8784974" cy="5114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0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85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307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17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34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1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68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772816"/>
            <a:ext cx="8640960" cy="2896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980728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13995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1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6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1970478"/>
            <a:ext cx="8802732" cy="181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0633" y="2879759"/>
            <a:ext cx="8793854" cy="909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0634" y="1970478"/>
            <a:ext cx="8793854" cy="37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633" y="2348880"/>
            <a:ext cx="8793854" cy="53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5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8284"/>
            <a:ext cx="8640960" cy="32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98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9" y="5298793"/>
            <a:ext cx="7768042" cy="11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9" y="623740"/>
            <a:ext cx="7768042" cy="467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87978" y="623740"/>
            <a:ext cx="7768043" cy="5823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8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4692"/>
            <a:ext cx="8496944" cy="452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327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4"/>
          <a:stretch/>
        </p:blipFill>
        <p:spPr bwMode="auto">
          <a:xfrm>
            <a:off x="323528" y="404664"/>
            <a:ext cx="8496944" cy="160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3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43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520" y="764704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132856"/>
            <a:ext cx="8640960" cy="2938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1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6014"/>
            <a:ext cx="7632848" cy="31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8805"/>
            <a:ext cx="7632848" cy="410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26692"/>
            <a:ext cx="7632848" cy="104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8" cy="79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1556792"/>
            <a:ext cx="8802732" cy="25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1556792"/>
            <a:ext cx="879385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633" y="2276872"/>
            <a:ext cx="8793854" cy="1814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6014"/>
            <a:ext cx="7632848" cy="31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8805"/>
            <a:ext cx="7632848" cy="410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26692"/>
            <a:ext cx="7632848" cy="104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8" cy="79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1556792"/>
            <a:ext cx="8802732" cy="25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1556792"/>
            <a:ext cx="879385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633" y="2276872"/>
            <a:ext cx="8793854" cy="1814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170"/>
            <a:ext cx="8640960" cy="384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672"/>
            <a:ext cx="8640960" cy="26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4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9204"/>
            <a:ext cx="8640960" cy="473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608"/>
            <a:ext cx="8640960" cy="352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8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980728"/>
            <a:ext cx="8802732" cy="40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980728"/>
            <a:ext cx="8793854" cy="408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2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496944" cy="411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4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3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1196752"/>
            <a:ext cx="8802732" cy="354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1196752"/>
            <a:ext cx="8793854" cy="3544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5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8224"/>
            <a:ext cx="8640960" cy="315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283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484"/>
            <a:ext cx="8640960" cy="196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9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794234"/>
            <a:ext cx="8815960" cy="479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4020" y="1124744"/>
            <a:ext cx="8815960" cy="165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794234"/>
            <a:ext cx="8815959" cy="330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020" y="2780927"/>
            <a:ext cx="8815959" cy="2808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3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2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65444"/>
            <a:ext cx="8640960" cy="407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65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84976" cy="195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1700808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988841"/>
            <a:ext cx="8784976" cy="1669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90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5012"/>
            <a:ext cx="8640960" cy="266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2300"/>
            <a:ext cx="8640960" cy="302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085"/>
            <a:ext cx="8640960" cy="38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2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309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412776"/>
            <a:ext cx="8784976" cy="889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301901"/>
            <a:ext cx="8784976" cy="2209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9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5848"/>
            <a:ext cx="8640960" cy="46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40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7224"/>
            <a:ext cx="8640960" cy="197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1887224"/>
            <a:ext cx="8640960" cy="1973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25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79512" y="1412776"/>
            <a:ext cx="8784976" cy="258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8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202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3826"/>
            <a:ext cx="8640960" cy="223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7626"/>
            <a:ext cx="8640960" cy="235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374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79512" y="1268760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79512" y="2132856"/>
            <a:ext cx="8784976" cy="2884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640960" cy="442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205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7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08720"/>
            <a:ext cx="8352926" cy="455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908720"/>
            <a:ext cx="8352926" cy="4556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17032"/>
            <a:ext cx="8640958" cy="3085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85866"/>
            <a:ext cx="8640958" cy="340317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8352928" cy="283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7652"/>
            <a:ext cx="8352928" cy="22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385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20688"/>
            <a:ext cx="8352926" cy="501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7" y="620688"/>
            <a:ext cx="835292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95537" y="2276872"/>
            <a:ext cx="8352926" cy="3360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437112"/>
            <a:ext cx="8640958" cy="2351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784825"/>
            <a:ext cx="8640956" cy="328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4780"/>
          <a:stretch/>
        </p:blipFill>
        <p:spPr>
          <a:xfrm>
            <a:off x="251522" y="1124744"/>
            <a:ext cx="8640956" cy="2404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10211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6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3572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512" y="836712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79512" y="1268760"/>
            <a:ext cx="8784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3501008"/>
            <a:ext cx="8784976" cy="1971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139952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4" idx="3"/>
            <a:endCxn id="2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9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Solving Quadratics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2778426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30154" y="11248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30154" y="17008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30154" y="22769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30154" y="285304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402" y="6381328"/>
            <a:ext cx="1884554" cy="38635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Inequalities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30154" y="34290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30154" y="40051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323528" y="45811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323528" y="51572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11382" y="6381328"/>
            <a:ext cx="1380498" cy="386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See also: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" action="ppaction://noaction"/>
          </p:cNvPr>
          <p:cNvSpPr/>
          <p:nvPr/>
        </p:nvSpPr>
        <p:spPr>
          <a:xfrm>
            <a:off x="3563888" y="6381328"/>
            <a:ext cx="3096280" cy="386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Simultaneous Equations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330154" y="57332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1554290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1554290" y="17008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554290" y="227687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554290" y="2852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554290" y="34290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554290" y="40050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554290" y="4581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1554290" y="51571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1554290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778426" y="17008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2778426" y="227692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778426" y="2852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778426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778426" y="40050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778554" y="4581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2778426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2778426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4002562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4002562" y="17008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4002562" y="2276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4002562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4002562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4002562" y="4005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4002562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4002562" y="51571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8" action="ppaction://hlinksldjump"/>
          </p:cNvPr>
          <p:cNvSpPr/>
          <p:nvPr/>
        </p:nvSpPr>
        <p:spPr>
          <a:xfrm>
            <a:off x="4002562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5226826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5226698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5226698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2" action="ppaction://hlinksldjump"/>
          </p:cNvPr>
          <p:cNvSpPr/>
          <p:nvPr/>
        </p:nvSpPr>
        <p:spPr>
          <a:xfrm>
            <a:off x="5226698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3" action="ppaction://hlinksldjump"/>
          </p:cNvPr>
          <p:cNvSpPr/>
          <p:nvPr/>
        </p:nvSpPr>
        <p:spPr>
          <a:xfrm>
            <a:off x="5226698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4" action="ppaction://hlinksldjump"/>
          </p:cNvPr>
          <p:cNvSpPr/>
          <p:nvPr/>
        </p:nvSpPr>
        <p:spPr>
          <a:xfrm>
            <a:off x="5226698" y="40051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5" action="ppaction://hlinksldjump"/>
          </p:cNvPr>
          <p:cNvSpPr/>
          <p:nvPr/>
        </p:nvSpPr>
        <p:spPr>
          <a:xfrm>
            <a:off x="5226698" y="458118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6" action="ppaction://hlinksldjump"/>
          </p:cNvPr>
          <p:cNvSpPr/>
          <p:nvPr/>
        </p:nvSpPr>
        <p:spPr>
          <a:xfrm>
            <a:off x="5226698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7" action="ppaction://hlinksldjump"/>
          </p:cNvPr>
          <p:cNvSpPr/>
          <p:nvPr/>
        </p:nvSpPr>
        <p:spPr>
          <a:xfrm>
            <a:off x="5226698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8" action="ppaction://hlinksldjump"/>
          </p:cNvPr>
          <p:cNvSpPr/>
          <p:nvPr/>
        </p:nvSpPr>
        <p:spPr>
          <a:xfrm>
            <a:off x="6450834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49" action="ppaction://hlinksldjump"/>
          </p:cNvPr>
          <p:cNvSpPr/>
          <p:nvPr/>
        </p:nvSpPr>
        <p:spPr>
          <a:xfrm>
            <a:off x="6450834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0" action="ppaction://hlinksldjump"/>
          </p:cNvPr>
          <p:cNvSpPr/>
          <p:nvPr/>
        </p:nvSpPr>
        <p:spPr>
          <a:xfrm>
            <a:off x="6450834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1" action="ppaction://hlinksldjump"/>
          </p:cNvPr>
          <p:cNvSpPr/>
          <p:nvPr/>
        </p:nvSpPr>
        <p:spPr>
          <a:xfrm>
            <a:off x="6450834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2" action="ppaction://hlinksldjump"/>
          </p:cNvPr>
          <p:cNvSpPr/>
          <p:nvPr/>
        </p:nvSpPr>
        <p:spPr>
          <a:xfrm>
            <a:off x="6450834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3" action="ppaction://hlinksldjump"/>
          </p:cNvPr>
          <p:cNvSpPr/>
          <p:nvPr/>
        </p:nvSpPr>
        <p:spPr>
          <a:xfrm>
            <a:off x="6450834" y="400512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4" action="ppaction://hlinksldjump"/>
          </p:cNvPr>
          <p:cNvSpPr/>
          <p:nvPr/>
        </p:nvSpPr>
        <p:spPr>
          <a:xfrm>
            <a:off x="6450834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5" action="ppaction://hlinksldjump"/>
          </p:cNvPr>
          <p:cNvSpPr/>
          <p:nvPr/>
        </p:nvSpPr>
        <p:spPr>
          <a:xfrm>
            <a:off x="6450834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6" action="ppaction://hlinksldjump"/>
          </p:cNvPr>
          <p:cNvSpPr/>
          <p:nvPr/>
        </p:nvSpPr>
        <p:spPr>
          <a:xfrm>
            <a:off x="6450834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7" action="ppaction://hlinksldjump"/>
          </p:cNvPr>
          <p:cNvSpPr/>
          <p:nvPr/>
        </p:nvSpPr>
        <p:spPr>
          <a:xfrm>
            <a:off x="7675098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8" action="ppaction://hlinksldjump"/>
          </p:cNvPr>
          <p:cNvSpPr/>
          <p:nvPr/>
        </p:nvSpPr>
        <p:spPr>
          <a:xfrm>
            <a:off x="7668344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59" action="ppaction://hlinksldjump"/>
          </p:cNvPr>
          <p:cNvSpPr/>
          <p:nvPr/>
        </p:nvSpPr>
        <p:spPr>
          <a:xfrm>
            <a:off x="7668344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0" action="ppaction://hlinksldjump"/>
          </p:cNvPr>
          <p:cNvSpPr/>
          <p:nvPr/>
        </p:nvSpPr>
        <p:spPr>
          <a:xfrm>
            <a:off x="7668344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1" action="ppaction://hlinksldjump"/>
          </p:cNvPr>
          <p:cNvSpPr/>
          <p:nvPr/>
        </p:nvSpPr>
        <p:spPr>
          <a:xfrm>
            <a:off x="7668344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2" action="ppaction://hlinksldjump"/>
          </p:cNvPr>
          <p:cNvSpPr/>
          <p:nvPr/>
        </p:nvSpPr>
        <p:spPr>
          <a:xfrm>
            <a:off x="7668344" y="40051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3" action="ppaction://hlinksldjump"/>
          </p:cNvPr>
          <p:cNvSpPr/>
          <p:nvPr/>
        </p:nvSpPr>
        <p:spPr>
          <a:xfrm>
            <a:off x="7668344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4" action="ppaction://hlinksldjump"/>
          </p:cNvPr>
          <p:cNvSpPr/>
          <p:nvPr/>
        </p:nvSpPr>
        <p:spPr>
          <a:xfrm>
            <a:off x="7668344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5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</a:t>
            </a:r>
            <a:r>
              <a:rPr lang="en-GB" sz="1400" b="1" dirty="0" smtClean="0">
                <a:latin typeface="Comic Sans MS" panose="030F0702030302020204" pitchFamily="66" charset="0"/>
              </a:rPr>
              <a:t>Spec </a:t>
            </a:r>
            <a:r>
              <a:rPr lang="en-GB" sz="1400" b="1" dirty="0" smtClean="0">
                <a:latin typeface="Comic Sans MS" panose="030F0702030302020204" pitchFamily="66" charset="0"/>
              </a:rPr>
              <a:t>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64896" cy="281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396306" cy="6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204864"/>
            <a:ext cx="8396306" cy="656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4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55514"/>
            <a:ext cx="8640960" cy="44526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66981"/>
            <a:ext cx="8640960" cy="133070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5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4" y="1844824"/>
            <a:ext cx="8591552" cy="14270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6225" y="1844823"/>
            <a:ext cx="8591550" cy="142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52094"/>
            <a:ext cx="7344816" cy="1861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09120"/>
            <a:ext cx="7344816" cy="11000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97326"/>
            <a:ext cx="7344816" cy="4129728"/>
          </a:xfrm>
          <a:prstGeom prst="rect">
            <a:avLst/>
          </a:prstGeom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1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2" y="2060848"/>
            <a:ext cx="8499536" cy="13310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060847"/>
            <a:ext cx="84969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420889"/>
            <a:ext cx="8503001" cy="971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51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1"/>
            <a:ext cx="8496944" cy="305385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1268760"/>
            <a:ext cx="8496946" cy="1541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810454"/>
            <a:ext cx="8496946" cy="151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1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25523"/>
            <a:ext cx="7776864" cy="58069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020140"/>
            <a:ext cx="8496946" cy="13368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2020138"/>
            <a:ext cx="8496946" cy="452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472541"/>
            <a:ext cx="8496946" cy="88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2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8226566" cy="17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26566" cy="377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226566" cy="14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8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68960"/>
            <a:ext cx="8208912" cy="297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48680"/>
            <a:ext cx="8208910" cy="24401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48680"/>
            <a:ext cx="8208912" cy="244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3068961"/>
            <a:ext cx="8208912" cy="297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472"/>
            <a:ext cx="8439682" cy="504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439682" cy="15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8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091811"/>
            <a:ext cx="8439682" cy="28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52159" y="1091812"/>
            <a:ext cx="8439683" cy="2882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5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7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0214"/>
            <a:ext cx="8496944" cy="56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2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43198"/>
            <a:ext cx="8640958" cy="132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243198"/>
            <a:ext cx="864095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1" y="2747254"/>
            <a:ext cx="8640958" cy="82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373216"/>
            <a:ext cx="6336704" cy="14248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9" y="476672"/>
            <a:ext cx="6336702" cy="38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9" y="4293096"/>
            <a:ext cx="6336702" cy="1465032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7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258850"/>
            <a:ext cx="8640958" cy="2554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116036"/>
            <a:ext cx="8640956" cy="2761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440726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9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8619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412775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3" y="2564904"/>
            <a:ext cx="8784974" cy="170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2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732608"/>
            <a:ext cx="8496942" cy="3432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32384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35702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79521"/>
            <a:ext cx="8640960" cy="136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70922"/>
            <a:ext cx="5760640" cy="16020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51896"/>
            <a:ext cx="5760640" cy="278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3557908"/>
            <a:ext cx="5760640" cy="447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3970668"/>
            <a:ext cx="5760640" cy="2842708"/>
          </a:xfrm>
          <a:prstGeom prst="rect">
            <a:avLst/>
          </a:prstGeom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0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33667"/>
            <a:ext cx="8496944" cy="31906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33666"/>
            <a:ext cx="8496944" cy="1451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3284984"/>
            <a:ext cx="8496944" cy="116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3528" y="4451898"/>
            <a:ext cx="8496944" cy="20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4653136"/>
            <a:ext cx="8496944" cy="37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3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85" y="2132856"/>
            <a:ext cx="8283630" cy="460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5" y="436358"/>
            <a:ext cx="8283630" cy="169649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0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60584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88838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137422"/>
            <a:ext cx="8640960" cy="791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2929220"/>
            <a:ext cx="8640960" cy="355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3284982"/>
            <a:ext cx="8640960" cy="30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6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7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46669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78616"/>
            <a:ext cx="8640960" cy="9061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6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2721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988839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780928"/>
            <a:ext cx="8640960" cy="48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9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38338"/>
            <a:ext cx="8928990" cy="2698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925"/>
          <a:stretch/>
        </p:blipFill>
        <p:spPr>
          <a:xfrm>
            <a:off x="107504" y="980728"/>
            <a:ext cx="8928992" cy="3389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4664"/>
            <a:ext cx="8928992" cy="92439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2" y="1412776"/>
            <a:ext cx="8499536" cy="29826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2564904"/>
            <a:ext cx="8503001" cy="183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54718"/>
            <a:ext cx="8640958" cy="14302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854717"/>
            <a:ext cx="8640960" cy="926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780928"/>
            <a:ext cx="86409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71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2080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0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92896"/>
            <a:ext cx="8640958" cy="4784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488326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636912"/>
            <a:ext cx="8640960" cy="334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01998"/>
            <a:ext cx="8640960" cy="3035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8640960" cy="3512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47119"/>
            <a:ext cx="8640960" cy="8865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7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8587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556792"/>
            <a:ext cx="8640960" cy="1317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2877389"/>
            <a:ext cx="8640960" cy="1535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3439060"/>
            <a:ext cx="8439684" cy="279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2132856"/>
            <a:ext cx="8439684" cy="254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340768"/>
            <a:ext cx="8439684" cy="14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404664"/>
            <a:ext cx="8439684" cy="11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0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1596812"/>
            <a:ext cx="8439680" cy="132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52159" y="1844824"/>
            <a:ext cx="843968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160" y="1596812"/>
            <a:ext cx="8439682" cy="24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0" y="2204864"/>
            <a:ext cx="843968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8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564904"/>
            <a:ext cx="8496942" cy="3694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620688"/>
            <a:ext cx="8496940" cy="33387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396658"/>
            <a:ext cx="8496942" cy="4400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8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9" y="1988840"/>
            <a:ext cx="8439682" cy="14332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52160" y="1988838"/>
            <a:ext cx="8439682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0" y="2852936"/>
            <a:ext cx="8439682" cy="569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0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4761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153023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9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3822"/>
            <a:ext cx="8640960" cy="298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3652"/>
            <a:ext cx="8640960" cy="211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51520" y="813217"/>
            <a:ext cx="8640960" cy="211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1" b="50000"/>
          <a:stretch/>
        </p:blipFill>
        <p:spPr bwMode="auto">
          <a:xfrm>
            <a:off x="251520" y="401927"/>
            <a:ext cx="8640960" cy="151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36"/>
          <a:stretch/>
        </p:blipFill>
        <p:spPr bwMode="auto">
          <a:xfrm>
            <a:off x="251520" y="332656"/>
            <a:ext cx="8640960" cy="40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7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40960" cy="237177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0" y="1700806"/>
            <a:ext cx="8640960" cy="2371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7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8640960" cy="132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616"/>
            <a:ext cx="8640960" cy="156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274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1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839"/>
            <a:ext cx="8409420" cy="23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366839"/>
            <a:ext cx="8396306" cy="1270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95536" y="2636911"/>
            <a:ext cx="8409420" cy="1043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51204"/>
            <a:ext cx="8640958" cy="3062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276872"/>
            <a:ext cx="8640958" cy="2732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49494"/>
            <a:ext cx="8640958" cy="365557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44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628799"/>
            <a:ext cx="8640958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204864"/>
            <a:ext cx="8640958" cy="186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3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54980"/>
            <a:ext cx="8640960" cy="40581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765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204863"/>
            <a:ext cx="8640958" cy="76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598516"/>
            <a:ext cx="8352926" cy="3142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111748"/>
            <a:ext cx="8352926" cy="140548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403692"/>
            <a:ext cx="8352926" cy="2305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7" y="2708920"/>
            <a:ext cx="8352926" cy="1636722"/>
          </a:xfrm>
          <a:prstGeom prst="rect">
            <a:avLst/>
          </a:prstGeom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9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2692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268760"/>
            <a:ext cx="8640958" cy="80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069660"/>
            <a:ext cx="8640958" cy="189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7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94380"/>
            <a:ext cx="8640958" cy="487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184959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0" y="1369937"/>
            <a:ext cx="8496944" cy="278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369937"/>
            <a:ext cx="8496944" cy="157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232" y="1527101"/>
            <a:ext cx="8503001" cy="347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1874514"/>
            <a:ext cx="8501706" cy="1236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2234" y="3111278"/>
            <a:ext cx="8503000" cy="82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2232" y="3933056"/>
            <a:ext cx="8503002" cy="221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08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7" grpId="0" animBg="1"/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884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340766"/>
            <a:ext cx="8640958" cy="2884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5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865572"/>
            <a:ext cx="8496942" cy="2947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969924"/>
            <a:ext cx="8496942" cy="2619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360944"/>
            <a:ext cx="8496942" cy="34280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661248"/>
            <a:ext cx="7776864" cy="946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76864" cy="52614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3567" y="3284984"/>
            <a:ext cx="7776865" cy="3322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7" y="402142"/>
            <a:ext cx="7756117" cy="288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636912"/>
            <a:ext cx="8640956" cy="402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79066"/>
            <a:ext cx="8640958" cy="21298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8742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060848"/>
            <a:ext cx="8640960" cy="187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7810"/>
            <a:ext cx="8640958" cy="276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085436"/>
            <a:ext cx="8640958" cy="268712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04664"/>
            <a:ext cx="8640958" cy="2049798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0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9202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1520" y="1340766"/>
            <a:ext cx="8640960" cy="136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708920"/>
            <a:ext cx="8640960" cy="1623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157192"/>
            <a:ext cx="8136904" cy="167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013176"/>
            <a:ext cx="8136904" cy="102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404664"/>
            <a:ext cx="8136904" cy="18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204864"/>
            <a:ext cx="8136904" cy="166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3861048"/>
            <a:ext cx="8136904" cy="127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3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1" y="980728"/>
            <a:ext cx="8815958" cy="402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980728"/>
            <a:ext cx="8815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196752"/>
            <a:ext cx="8815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021" y="2708920"/>
            <a:ext cx="8815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4020" y="2564904"/>
            <a:ext cx="881595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021" y="3933056"/>
            <a:ext cx="8815958" cy="1077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1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19" grpId="0" animBg="1"/>
      <p:bldP spid="16" grpId="0" animBg="1"/>
      <p:bldP spid="1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72" y="4509120"/>
            <a:ext cx="8131456" cy="2333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71" y="3773950"/>
            <a:ext cx="8131458" cy="2175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71" y="361916"/>
            <a:ext cx="8131458" cy="45072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8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9270"/>
            <a:ext cx="8640960" cy="404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40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85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9" y="1340768"/>
            <a:ext cx="8815962" cy="27718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340766"/>
            <a:ext cx="8815960" cy="92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2262746"/>
            <a:ext cx="8815959" cy="1849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1" idx="3"/>
            <a:endCxn id="2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5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717032"/>
            <a:ext cx="7200800" cy="3073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11070"/>
            <a:ext cx="7200800" cy="395403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3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1" y="1412776"/>
            <a:ext cx="8815958" cy="30341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412775"/>
            <a:ext cx="8815960" cy="2316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3728902"/>
            <a:ext cx="8815959" cy="71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2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64904"/>
            <a:ext cx="8496944" cy="4084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9938"/>
            <a:ext cx="8496944" cy="361512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8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10887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0" y="2497463"/>
            <a:ext cx="8640960" cy="940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2348878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02068"/>
            <a:ext cx="8640958" cy="5367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0078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2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1268760"/>
            <a:ext cx="8815960" cy="34018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248999"/>
            <a:ext cx="8815960" cy="3421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9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83378"/>
            <a:ext cx="8640960" cy="422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2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888"/>
            <a:ext cx="8640960" cy="115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764704"/>
            <a:ext cx="8815960" cy="47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764705"/>
            <a:ext cx="8815960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4020" y="4365105"/>
            <a:ext cx="8815960" cy="1123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53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2" idx="3"/>
            <a:endCxn id="18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18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28934"/>
            <a:ext cx="7200800" cy="384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5534"/>
            <a:ext cx="7200800" cy="23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71600" y="445534"/>
            <a:ext cx="7200800" cy="2335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600" y="2828934"/>
            <a:ext cx="7200800" cy="3840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13995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8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2420888"/>
            <a:ext cx="8815960" cy="139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2420887"/>
            <a:ext cx="8815960" cy="1394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1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9328"/>
            <a:ext cx="8640960" cy="430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3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7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1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8640962" cy="18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060848"/>
            <a:ext cx="8640960" cy="1870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7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187" y="4797152"/>
            <a:ext cx="6695626" cy="200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87" y="5552052"/>
            <a:ext cx="6695626" cy="469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88" y="4326332"/>
            <a:ext cx="6695624" cy="1262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187" y="2492896"/>
            <a:ext cx="6695626" cy="268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187" y="404664"/>
            <a:ext cx="6695626" cy="37311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2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4" y="4653136"/>
            <a:ext cx="7753972" cy="21555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5014" y="4660969"/>
            <a:ext cx="7744670" cy="214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14" y="454605"/>
            <a:ext cx="7753972" cy="41570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95014" y="405249"/>
            <a:ext cx="7744670" cy="1583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5014" y="1988841"/>
            <a:ext cx="774467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695014" y="4149081"/>
            <a:ext cx="7753972" cy="45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8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3" grpId="0" animBg="1"/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5200"/>
            <a:ext cx="8640960" cy="322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4386"/>
            <a:ext cx="8640960" cy="38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32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640958" cy="514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51521" y="548680"/>
            <a:ext cx="8640958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1" y="3212976"/>
            <a:ext cx="8640958" cy="2522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1" idx="3"/>
            <a:endCxn id="16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325596"/>
            <a:ext cx="8784974" cy="2487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59866"/>
            <a:ext cx="8784974" cy="3977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404664"/>
            <a:ext cx="8784974" cy="10053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4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412776"/>
            <a:ext cx="8640956" cy="339265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1521" y="1412775"/>
            <a:ext cx="8640958" cy="299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51520" y="4410551"/>
            <a:ext cx="8640958" cy="39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0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7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832064"/>
            <a:ext cx="8784972" cy="3981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620688"/>
            <a:ext cx="8784972" cy="2835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404664"/>
            <a:ext cx="8784974" cy="3260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Solving Quadratics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13995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2" idx="1"/>
          </p:cNvCxnSpPr>
          <p:nvPr/>
        </p:nvCxnSpPr>
        <p:spPr>
          <a:xfrm flipV="1">
            <a:off x="334786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956</TotalTime>
  <Words>1375</Words>
  <Application>Microsoft Office PowerPoint</Application>
  <PresentationFormat>On-screen Show (4:3)</PresentationFormat>
  <Paragraphs>549</Paragraphs>
  <Slides>150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5" baseType="lpstr">
      <vt:lpstr>Arial</vt:lpstr>
      <vt:lpstr>Calibri</vt:lpstr>
      <vt:lpstr>Calibri Light</vt:lpstr>
      <vt:lpstr>Comic Sans MS</vt:lpstr>
      <vt:lpstr>Theme1</vt:lpstr>
      <vt:lpstr>Solving Quadratics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Solving Quadratics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690</cp:revision>
  <dcterms:created xsi:type="dcterms:W3CDTF">2014-02-21T20:01:10Z</dcterms:created>
  <dcterms:modified xsi:type="dcterms:W3CDTF">2020-11-06T16:46:00Z</dcterms:modified>
</cp:coreProperties>
</file>