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slide" Target="slide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slide" Target="slide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slide" Target="slide1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2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60" name="Rectangle 59">
            <a:hlinkClick r:id="rId3" action="ppaction://hlinksldjump"/>
          </p:cNvPr>
          <p:cNvSpPr/>
          <p:nvPr/>
        </p:nvSpPr>
        <p:spPr>
          <a:xfrm>
            <a:off x="2987952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987952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98795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5292208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292080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29208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29208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51634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651621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651621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4533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5971"/>
          <a:stretch/>
        </p:blipFill>
        <p:spPr>
          <a:xfrm>
            <a:off x="251521" y="1898198"/>
            <a:ext cx="8640958" cy="253891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124744"/>
            <a:ext cx="8640960" cy="7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8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784976" cy="20405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412775"/>
            <a:ext cx="8784973" cy="617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030258"/>
            <a:ext cx="8784973" cy="142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931064"/>
            <a:ext cx="8496940" cy="430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24744"/>
            <a:ext cx="8496942" cy="36085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41366"/>
            <a:ext cx="8496942" cy="80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476672"/>
            <a:ext cx="8208910" cy="58343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45" y="476671"/>
            <a:ext cx="8208910" cy="3240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5" y="3717032"/>
            <a:ext cx="8208910" cy="2593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2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097"/>
          <a:stretch/>
        </p:blipFill>
        <p:spPr>
          <a:xfrm>
            <a:off x="323528" y="1268760"/>
            <a:ext cx="8496944" cy="49366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10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556792"/>
            <a:ext cx="8208910" cy="18855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67545" y="1556791"/>
            <a:ext cx="8208910" cy="1885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8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7642"/>
            <a:ext cx="8640960" cy="4459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8331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7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12339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3528" y="1556791"/>
            <a:ext cx="8496944" cy="1305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69208"/>
            <a:ext cx="8496944" cy="4268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16375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96752"/>
            <a:ext cx="8640962" cy="33399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196751"/>
            <a:ext cx="8640959" cy="3339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636962"/>
            <a:ext cx="7632848" cy="2176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7632848" cy="211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1850160"/>
            <a:ext cx="7632846" cy="2154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614628"/>
            <a:ext cx="7632848" cy="17342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404664"/>
            <a:ext cx="7632848" cy="70267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2760"/>
            <a:ext cx="8640960" cy="49905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6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00808"/>
            <a:ext cx="8640962" cy="705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700808"/>
            <a:ext cx="8640959" cy="705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06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55750"/>
            <a:ext cx="8640956" cy="2481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6613"/>
            <a:ext cx="8640958" cy="48847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640960" cy="382109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908718"/>
            <a:ext cx="8640960" cy="382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5569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541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026452"/>
            <a:ext cx="8784976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482130"/>
            <a:ext cx="8784976" cy="80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0" y="3284982"/>
            <a:ext cx="8784977" cy="75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1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16"/>
          <a:stretch/>
        </p:blipFill>
        <p:spPr>
          <a:xfrm>
            <a:off x="323530" y="1196752"/>
            <a:ext cx="8496940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10384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3861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138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7" idx="3"/>
            <a:endCxn id="26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9374"/>
            <a:ext cx="8640958" cy="2297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27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640960" cy="20044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74349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8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72816"/>
            <a:ext cx="8784978" cy="161915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772815"/>
            <a:ext cx="8784976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132857"/>
            <a:ext cx="8784976" cy="394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1" y="2527673"/>
            <a:ext cx="8784976" cy="864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18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681936"/>
            <a:ext cx="8352926" cy="355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03656"/>
            <a:ext cx="8352928" cy="2493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052736"/>
            <a:ext cx="8352928" cy="1841054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467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764703"/>
            <a:ext cx="8784973" cy="201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12" y="2780928"/>
            <a:ext cx="8784973" cy="265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Solving Quadratics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13995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9" idx="1"/>
          </p:cNvCxnSpPr>
          <p:nvPr/>
        </p:nvCxnSpPr>
        <p:spPr>
          <a:xfrm flipV="1">
            <a:off x="3347864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31683</TotalTime>
  <Words>193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Theme1</vt:lpstr>
      <vt:lpstr>Solving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2799</cp:revision>
  <cp:lastPrinted>2019-03-09T08:19:56Z</cp:lastPrinted>
  <dcterms:created xsi:type="dcterms:W3CDTF">2014-02-21T20:01:10Z</dcterms:created>
  <dcterms:modified xsi:type="dcterms:W3CDTF">2020-11-10T16:34:55Z</dcterms:modified>
</cp:coreProperties>
</file>