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58" autoAdjust="0"/>
    <p:restoredTop sz="95422" autoAdjust="0"/>
  </p:normalViewPr>
  <p:slideViewPr>
    <p:cSldViewPr>
      <p:cViewPr varScale="1">
        <p:scale>
          <a:sx n="106" d="100"/>
          <a:sy n="106" d="100"/>
        </p:scale>
        <p:origin x="146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CDFEB-5B8F-413C-A280-B5C2B678AABD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147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CDFEB-5B8F-413C-A280-B5C2B678AABD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458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1.xml"/><Relationship Id="rId7" Type="http://schemas.openxmlformats.org/officeDocument/2006/relationships/slide" Target="slide16.xml"/><Relationship Id="rId12" Type="http://schemas.openxmlformats.org/officeDocument/2006/relationships/slide" Target="slide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slide" Target="slide6.xml"/><Relationship Id="rId5" Type="http://schemas.openxmlformats.org/officeDocument/2006/relationships/slide" Target="slide12.xml"/><Relationship Id="rId10" Type="http://schemas.openxmlformats.org/officeDocument/2006/relationships/slide" Target="slide4.xml"/><Relationship Id="rId4" Type="http://schemas.openxmlformats.org/officeDocument/2006/relationships/slide" Target="slide10.xml"/><Relationship Id="rId9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slide" Target="slide1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24.png"/><Relationship Id="rId7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slide" Target="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image" Target="../media/image28.png"/><Relationship Id="rId7" Type="http://schemas.openxmlformats.org/officeDocument/2006/relationships/slide" Target="slid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12.png"/><Relationship Id="rId7" Type="http://schemas.openxmlformats.org/officeDocument/2006/relationships/slide" Target="slide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462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Solving Quadratics</a:t>
            </a:r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Solving Quadratics</a:t>
            </a: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4932168" y="213285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932168" y="270886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4932168" y="328492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7" action="ppaction://hlinksldjump"/>
          </p:cNvPr>
          <p:cNvSpPr/>
          <p:nvPr/>
        </p:nvSpPr>
        <p:spPr>
          <a:xfrm>
            <a:off x="4932168" y="386104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8" action="ppaction://hlinksldjump"/>
          </p:cNvPr>
          <p:cNvSpPr/>
          <p:nvPr/>
        </p:nvSpPr>
        <p:spPr>
          <a:xfrm>
            <a:off x="4932168" y="443711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hlinkClick r:id="rId9" action="ppaction://hlinksldjump"/>
          </p:cNvPr>
          <p:cNvSpPr/>
          <p:nvPr/>
        </p:nvSpPr>
        <p:spPr>
          <a:xfrm>
            <a:off x="3059832" y="242094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hlinkClick r:id="rId10" action="ppaction://hlinksldjump"/>
          </p:cNvPr>
          <p:cNvSpPr/>
          <p:nvPr/>
        </p:nvSpPr>
        <p:spPr>
          <a:xfrm>
            <a:off x="3059832" y="299700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2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5" name="Rectangle 34">
            <a:hlinkClick r:id="rId11" action="ppaction://hlinksldjump"/>
          </p:cNvPr>
          <p:cNvSpPr/>
          <p:nvPr/>
        </p:nvSpPr>
        <p:spPr>
          <a:xfrm>
            <a:off x="3059832" y="357301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2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7" name="Rectangle 36">
            <a:hlinkClick r:id="rId12" action="ppaction://hlinksldjump"/>
          </p:cNvPr>
          <p:cNvSpPr/>
          <p:nvPr/>
        </p:nvSpPr>
        <p:spPr>
          <a:xfrm>
            <a:off x="3059832" y="414913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2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48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Solving Quadratics</a:t>
            </a:r>
          </a:p>
        </p:txBody>
      </p: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413995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2017 2</a:t>
            </a:r>
            <a:r>
              <a:rPr lang="en-GB" sz="1400" b="1" dirty="0" smtClean="0">
                <a:latin typeface="Comic Sans MS" panose="030F0702030302020204" pitchFamily="66" charset="0"/>
              </a:rPr>
              <a:t>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22" idx="3"/>
            <a:endCxn id="24" idx="1"/>
          </p:cNvCxnSpPr>
          <p:nvPr/>
        </p:nvCxnSpPr>
        <p:spPr>
          <a:xfrm flipV="1">
            <a:off x="334786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1402683"/>
            <a:ext cx="8640960" cy="405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17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2348880"/>
            <a:ext cx="8640956" cy="70016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2348880"/>
            <a:ext cx="8640958" cy="700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Solving Quadratics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13995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2017 2</a:t>
            </a:r>
            <a:r>
              <a:rPr lang="en-GB" sz="1400" b="1" dirty="0" smtClean="0">
                <a:latin typeface="Comic Sans MS" panose="030F0702030302020204" pitchFamily="66" charset="0"/>
              </a:rPr>
              <a:t>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9" idx="3"/>
            <a:endCxn id="21" idx="1"/>
          </p:cNvCxnSpPr>
          <p:nvPr/>
        </p:nvCxnSpPr>
        <p:spPr>
          <a:xfrm flipV="1">
            <a:off x="334786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59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838" y="3717032"/>
            <a:ext cx="7748324" cy="30444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838" y="404664"/>
            <a:ext cx="7748324" cy="500001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Solving Quadratics</a:t>
            </a:r>
          </a:p>
        </p:txBody>
      </p:sp>
      <p:sp>
        <p:nvSpPr>
          <p:cNvPr id="25" name="Rectangle 24">
            <a:hlinkClick r:id="rId7" action="ppaction://hlinksldjump"/>
          </p:cNvPr>
          <p:cNvSpPr/>
          <p:nvPr/>
        </p:nvSpPr>
        <p:spPr>
          <a:xfrm>
            <a:off x="413995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8" name="Straight Arrow Connector 27"/>
          <p:cNvCxnSpPr>
            <a:stCxn id="23" idx="3"/>
            <a:endCxn id="25" idx="1"/>
          </p:cNvCxnSpPr>
          <p:nvPr/>
        </p:nvCxnSpPr>
        <p:spPr>
          <a:xfrm flipV="1">
            <a:off x="334786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165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844824"/>
            <a:ext cx="8640958" cy="263055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1844824"/>
            <a:ext cx="8640958" cy="2630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Solving Quadratics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13995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334786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0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492896"/>
            <a:ext cx="8496942" cy="41348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978724"/>
            <a:ext cx="8496942" cy="2162244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5951441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Solving Quadratics</a:t>
            </a:r>
          </a:p>
        </p:txBody>
      </p: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413995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334786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5" name="Straight Connector 24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424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196752"/>
            <a:ext cx="8784974" cy="36726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3" y="1196751"/>
            <a:ext cx="8784974" cy="36726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Solving Quadratics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13995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6" idx="3"/>
            <a:endCxn id="18" idx="1"/>
          </p:cNvCxnSpPr>
          <p:nvPr/>
        </p:nvCxnSpPr>
        <p:spPr>
          <a:xfrm flipV="1">
            <a:off x="334786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468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3549208"/>
            <a:ext cx="8784972" cy="32641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3" y="2996952"/>
            <a:ext cx="8784974" cy="22170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26565"/>
          <a:stretch/>
        </p:blipFill>
        <p:spPr>
          <a:xfrm>
            <a:off x="179513" y="1268760"/>
            <a:ext cx="8784974" cy="21895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3" y="1031060"/>
            <a:ext cx="8784974" cy="309708"/>
          </a:xfrm>
          <a:prstGeom prst="rect">
            <a:avLst/>
          </a:prstGeom>
        </p:spPr>
      </p:pic>
      <p:pic>
        <p:nvPicPr>
          <p:cNvPr id="15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6" name="Rectangle 15">
            <a:hlinkClick r:id="rId8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Solving Quadratics</a:t>
            </a:r>
          </a:p>
        </p:txBody>
      </p:sp>
      <p:sp>
        <p:nvSpPr>
          <p:cNvPr id="20" name="Rectangle 19">
            <a:hlinkClick r:id="rId9" action="ppaction://hlinksldjump"/>
          </p:cNvPr>
          <p:cNvSpPr/>
          <p:nvPr/>
        </p:nvSpPr>
        <p:spPr>
          <a:xfrm>
            <a:off x="413995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6" idx="3"/>
            <a:endCxn id="20" idx="1"/>
          </p:cNvCxnSpPr>
          <p:nvPr/>
        </p:nvCxnSpPr>
        <p:spPr>
          <a:xfrm flipV="1">
            <a:off x="334786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966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412776"/>
            <a:ext cx="8496944" cy="314320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7" y="1412775"/>
            <a:ext cx="8499533" cy="1224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23527" y="2636911"/>
            <a:ext cx="8496945" cy="645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3527" y="3282726"/>
            <a:ext cx="8496945" cy="1273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Solving Quadratics</a:t>
            </a:r>
          </a:p>
        </p:txBody>
      </p: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413995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5" idx="3"/>
            <a:endCxn id="24" idx="1"/>
          </p:cNvCxnSpPr>
          <p:nvPr/>
        </p:nvCxnSpPr>
        <p:spPr>
          <a:xfrm flipV="1">
            <a:off x="334786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736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30" y="2542376"/>
            <a:ext cx="8496940" cy="40549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9" y="1052736"/>
            <a:ext cx="8496942" cy="183717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3" name="Group 1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>
            <a:hlinkClick r:id="rId7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Solving Quadratics</a:t>
            </a:r>
          </a:p>
        </p:txBody>
      </p:sp>
      <p:sp>
        <p:nvSpPr>
          <p:cNvPr id="25" name="Rectangle 24">
            <a:hlinkClick r:id="rId8" action="ppaction://hlinksldjump"/>
          </p:cNvPr>
          <p:cNvSpPr/>
          <p:nvPr/>
        </p:nvSpPr>
        <p:spPr>
          <a:xfrm>
            <a:off x="413995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23" idx="3"/>
            <a:endCxn id="25" idx="1"/>
          </p:cNvCxnSpPr>
          <p:nvPr/>
        </p:nvCxnSpPr>
        <p:spPr>
          <a:xfrm flipV="1">
            <a:off x="334786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928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026" y="3581542"/>
            <a:ext cx="6947948" cy="23677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440853"/>
            <a:ext cx="7056784" cy="301196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043608" y="404664"/>
            <a:ext cx="7056784" cy="3048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98025" y="3581542"/>
            <a:ext cx="6947950" cy="2367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Solving Quadratics</a:t>
            </a: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13995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5" idx="3"/>
            <a:endCxn id="17" idx="1"/>
          </p:cNvCxnSpPr>
          <p:nvPr/>
        </p:nvCxnSpPr>
        <p:spPr>
          <a:xfrm flipV="1">
            <a:off x="334786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637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3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Solving Quadratics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413995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3" idx="3"/>
            <a:endCxn id="15" idx="1"/>
          </p:cNvCxnSpPr>
          <p:nvPr/>
        </p:nvCxnSpPr>
        <p:spPr>
          <a:xfrm flipV="1">
            <a:off x="334786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1052736"/>
            <a:ext cx="8640960" cy="429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4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988840"/>
            <a:ext cx="8496942" cy="91319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8" y="1988840"/>
            <a:ext cx="8496944" cy="9131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Solving Quadratics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13995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20" idx="1"/>
          </p:cNvCxnSpPr>
          <p:nvPr/>
        </p:nvCxnSpPr>
        <p:spPr>
          <a:xfrm flipV="1">
            <a:off x="334786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616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Solving Quadratics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4139952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1H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3" idx="3"/>
            <a:endCxn id="15" idx="1"/>
          </p:cNvCxnSpPr>
          <p:nvPr/>
        </p:nvCxnSpPr>
        <p:spPr>
          <a:xfrm flipV="1">
            <a:off x="334786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0" name="Straight Connector 19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1178690"/>
            <a:ext cx="8640960" cy="450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63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844824"/>
            <a:ext cx="8496942" cy="112319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8" y="1844824"/>
            <a:ext cx="8496944" cy="11231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Solving Quadratics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139952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1H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334786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374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2674774"/>
            <a:ext cx="8640956" cy="3922578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1126368"/>
            <a:ext cx="8640958" cy="1582552"/>
          </a:xfrm>
          <a:prstGeom prst="rect">
            <a:avLst/>
          </a:prstGeom>
        </p:spPr>
      </p:pic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Solving Quadratics</a:t>
            </a:r>
          </a:p>
        </p:txBody>
      </p: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4139952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2H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34786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48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276872"/>
            <a:ext cx="8496942" cy="142997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9" y="2250488"/>
            <a:ext cx="8496941" cy="14563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Solving Quadratics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139952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2H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34786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968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956708"/>
            <a:ext cx="8640958" cy="38566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5378"/>
          <a:stretch/>
        </p:blipFill>
        <p:spPr>
          <a:xfrm>
            <a:off x="251520" y="1412776"/>
            <a:ext cx="8640960" cy="3170050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1052736"/>
            <a:ext cx="8640960" cy="1560174"/>
          </a:xfrm>
          <a:prstGeom prst="rect">
            <a:avLst/>
          </a:prstGeom>
        </p:spPr>
      </p:pic>
      <p:sp>
        <p:nvSpPr>
          <p:cNvPr id="14" name="Rectangle 13">
            <a:hlinkClick r:id="rId7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Solving Quadratics</a:t>
            </a:r>
          </a:p>
        </p:txBody>
      </p:sp>
      <p:sp>
        <p:nvSpPr>
          <p:cNvPr id="18" name="Rectangle 17">
            <a:hlinkClick r:id="rId8" action="ppaction://hlinksldjump"/>
          </p:cNvPr>
          <p:cNvSpPr/>
          <p:nvPr/>
        </p:nvSpPr>
        <p:spPr>
          <a:xfrm>
            <a:off x="4139952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4" idx="3"/>
            <a:endCxn id="18" idx="1"/>
          </p:cNvCxnSpPr>
          <p:nvPr/>
        </p:nvCxnSpPr>
        <p:spPr>
          <a:xfrm flipV="1">
            <a:off x="334786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69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628800"/>
            <a:ext cx="8352928" cy="29359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5536" y="1628799"/>
            <a:ext cx="8352928" cy="16561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395536" y="3284984"/>
            <a:ext cx="8352928" cy="1279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Solving Quadratics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139952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34786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02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31669</TotalTime>
  <Words>167</Words>
  <Application>Microsoft Office PowerPoint</Application>
  <PresentationFormat>On-screen Show (4:3)</PresentationFormat>
  <Paragraphs>71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Comic Sans MS</vt:lpstr>
      <vt:lpstr>Theme1</vt:lpstr>
      <vt:lpstr>Solving Quadratics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gareth westwater</cp:lastModifiedBy>
  <cp:revision>2800</cp:revision>
  <cp:lastPrinted>2019-03-09T08:19:56Z</cp:lastPrinted>
  <dcterms:created xsi:type="dcterms:W3CDTF">2014-02-21T20:01:10Z</dcterms:created>
  <dcterms:modified xsi:type="dcterms:W3CDTF">2020-11-10T15:26:04Z</dcterms:modified>
</cp:coreProperties>
</file>