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07504" y="6381328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Quadratic</a:t>
            </a:r>
          </a:p>
        </p:txBody>
      </p:sp>
      <p:sp>
        <p:nvSpPr>
          <p:cNvPr id="58" name="Rectangle 57">
            <a:hlinkClick r:id="rId3" action="ppaction://hlinksldjump"/>
          </p:cNvPr>
          <p:cNvSpPr/>
          <p:nvPr/>
        </p:nvSpPr>
        <p:spPr>
          <a:xfrm>
            <a:off x="3059960" y="3284984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87788" y="6381328"/>
            <a:ext cx="2124172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Graphical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364216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364088" y="328504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364088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6588352" y="2708920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6588352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6588352" y="38609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90062"/>
            <a:ext cx="6300314" cy="62072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3688" y="390061"/>
            <a:ext cx="6300314" cy="6207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4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8530"/>
            <a:ext cx="6048672" cy="633283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35696" y="390061"/>
            <a:ext cx="6048672" cy="6351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70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6" y="489128"/>
            <a:ext cx="6821488" cy="61802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61256" y="489127"/>
            <a:ext cx="6821488" cy="6180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6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632848" cy="49703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5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9"/>
            <a:ext cx="8496942" cy="14769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2060848"/>
            <a:ext cx="8496942" cy="1476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07504" y="3114834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(b)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If instead, 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10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more boys and 1 more girl join, there would be the same number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	of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boys and girls.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Work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out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[3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628800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(a)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If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5 more boys and 8 more girls join, there would be half as many boys as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girls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	Show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that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= 2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+ 2 </a:t>
            </a:r>
          </a:p>
          <a:p>
            <a:pPr algn="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[2 marks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7372" y="111545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a chess club, there are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boys and 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girls. 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557420"/>
            <a:ext cx="8064894" cy="53198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9552" y="557419"/>
            <a:ext cx="8064896" cy="1503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9552" y="2060848"/>
            <a:ext cx="8064896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2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96170"/>
            <a:ext cx="8496944" cy="195676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140968"/>
            <a:ext cx="8496944" cy="14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8352928" cy="40604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536" y="974368"/>
            <a:ext cx="8352928" cy="4138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7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1" y="404664"/>
            <a:ext cx="7804738" cy="55771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1560" y="404664"/>
            <a:ext cx="7920880" cy="5577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9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881" y="398748"/>
            <a:ext cx="4006119" cy="5694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740" y="1268760"/>
            <a:ext cx="4954141" cy="313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740" y="2509838"/>
            <a:ext cx="4954141" cy="952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8192" y="3449601"/>
            <a:ext cx="937257" cy="3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920880" cy="47248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1560" y="650682"/>
            <a:ext cx="7920880" cy="4766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72780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916832"/>
            <a:ext cx="8784976" cy="1727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1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060848"/>
            <a:ext cx="8496944" cy="158428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29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924" y="4005064"/>
            <a:ext cx="4375404" cy="2764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924" y="404664"/>
            <a:ext cx="4375404" cy="357004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8924" y="404663"/>
            <a:ext cx="4375404" cy="6395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546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25" y="421232"/>
            <a:ext cx="6636998" cy="63201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84523" y="421231"/>
            <a:ext cx="6636999" cy="6320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25034"/>
            <a:ext cx="8496944" cy="57883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23" y="2492896"/>
            <a:ext cx="6574954" cy="11810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84523" y="2492896"/>
            <a:ext cx="6636999" cy="1181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4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28396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84784"/>
            <a:ext cx="8640960" cy="18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31680</TotalTime>
  <Words>256</Words>
  <Application>Microsoft Office PowerPoint</Application>
  <PresentationFormat>On-screen Show (4:3)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Times New Roman</vt:lpstr>
      <vt:lpstr>Theme1</vt:lpstr>
      <vt:lpstr>Simultaneous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2800</cp:revision>
  <cp:lastPrinted>2019-03-09T08:19:56Z</cp:lastPrinted>
  <dcterms:created xsi:type="dcterms:W3CDTF">2014-02-21T20:01:10Z</dcterms:created>
  <dcterms:modified xsi:type="dcterms:W3CDTF">2020-11-09T07:57:50Z</dcterms:modified>
</cp:coreProperties>
</file>