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1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slide" Target="slide2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slide" Target="slide20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2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10" Type="http://schemas.openxmlformats.org/officeDocument/2006/relationships/slide" Target="slide8.xml"/><Relationship Id="rId4" Type="http://schemas.openxmlformats.org/officeDocument/2006/relationships/image" Target="../media/image17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107504" y="6381328"/>
            <a:ext cx="188455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Quadratic</a:t>
            </a:r>
          </a:p>
        </p:txBody>
      </p:sp>
      <p:sp>
        <p:nvSpPr>
          <p:cNvPr id="58" name="Rectangle 57">
            <a:hlinkClick r:id="rId3" action="ppaction://hlinksldjump"/>
          </p:cNvPr>
          <p:cNvSpPr/>
          <p:nvPr/>
        </p:nvSpPr>
        <p:spPr>
          <a:xfrm>
            <a:off x="3059960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7788" y="6381328"/>
            <a:ext cx="2124172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Graphical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059960" y="243559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107504" y="4437112"/>
            <a:ext cx="1884554" cy="18722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*not really designed to be sim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eq</a:t>
            </a:r>
            <a:r>
              <a:rPr lang="en-GB" sz="2000" b="1" dirty="0" smtClean="0">
                <a:latin typeface="Comic Sans MS" panose="030F0702030302020204" pitchFamily="66" charset="0"/>
              </a:rPr>
              <a:t>, but can be answered in this way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059960" y="301166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059960" y="358772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059960" y="416379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3059960" y="473985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5364216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0" action="ppaction://hlinksldjump"/>
          </p:cNvPr>
          <p:cNvSpPr/>
          <p:nvPr/>
        </p:nvSpPr>
        <p:spPr>
          <a:xfrm>
            <a:off x="5364088" y="270897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5364088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5364088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3" action="ppaction://hlinksldjump"/>
          </p:cNvPr>
          <p:cNvSpPr/>
          <p:nvPr/>
        </p:nvSpPr>
        <p:spPr>
          <a:xfrm>
            <a:off x="5364088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9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92896"/>
            <a:ext cx="8496942" cy="37088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124744"/>
            <a:ext cx="8496944" cy="161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556792"/>
            <a:ext cx="8784978" cy="151037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556791"/>
            <a:ext cx="8784976" cy="151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9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24034"/>
            <a:ext cx="8496942" cy="356520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052736"/>
            <a:ext cx="8496944" cy="11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196752"/>
            <a:ext cx="8784978" cy="297770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196751"/>
            <a:ext cx="8784976" cy="2977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7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29896"/>
            <a:ext cx="8640960" cy="4107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03956"/>
            <a:ext cx="8640960" cy="21370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7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255694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340767"/>
            <a:ext cx="8784976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0" y="3501008"/>
            <a:ext cx="8784977" cy="396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49576"/>
            <a:ext cx="8496944" cy="49157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052736"/>
            <a:ext cx="8496944" cy="94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5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340768"/>
            <a:ext cx="8784978" cy="206673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340767"/>
            <a:ext cx="8784976" cy="2066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6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28056"/>
            <a:ext cx="8496944" cy="3137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30100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4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052736"/>
            <a:ext cx="8784978" cy="39564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052735"/>
            <a:ext cx="8784976" cy="395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26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409508"/>
            <a:ext cx="6336704" cy="3403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412776"/>
            <a:ext cx="6336704" cy="249024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7" y="404664"/>
            <a:ext cx="6336706" cy="20424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9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02728"/>
            <a:ext cx="7632848" cy="323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36446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1" idx="3"/>
            <a:endCxn id="2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6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548680"/>
            <a:ext cx="8784974" cy="1476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" y="2065714"/>
            <a:ext cx="8784972" cy="1718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3789040"/>
            <a:ext cx="8784974" cy="19695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548681"/>
            <a:ext cx="8784974" cy="150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2065714"/>
            <a:ext cx="8784974" cy="3692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40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442028"/>
            <a:ext cx="8640958" cy="2651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45213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1" idx="3"/>
            <a:endCxn id="2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98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556792"/>
            <a:ext cx="8784972" cy="22323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556791"/>
            <a:ext cx="8784974" cy="2232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4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" y="1268760"/>
            <a:ext cx="8815960" cy="832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21" y="2132856"/>
            <a:ext cx="8815958" cy="20514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2596382"/>
            <a:ext cx="8815960" cy="1587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4020" y="1268760"/>
            <a:ext cx="8815959" cy="83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020" y="2101378"/>
            <a:ext cx="8815959" cy="495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9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86252"/>
            <a:ext cx="8640958" cy="3051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46464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14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1" y="1988840"/>
            <a:ext cx="8815958" cy="197349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1988840"/>
            <a:ext cx="8815959" cy="1973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412776"/>
            <a:ext cx="8496940" cy="48793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052736"/>
            <a:ext cx="8496942" cy="1563438"/>
          </a:xfrm>
          <a:prstGeom prst="rect">
            <a:avLst/>
          </a:prstGeom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3" idx="3"/>
            <a:endCxn id="2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71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17645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844823"/>
            <a:ext cx="8496942" cy="1764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15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636962"/>
            <a:ext cx="7632848" cy="2176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645024"/>
            <a:ext cx="7632848" cy="211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7" y="1850160"/>
            <a:ext cx="7632846" cy="2154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614628"/>
            <a:ext cx="7632848" cy="17342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404664"/>
            <a:ext cx="7632848" cy="70267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10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25569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484783"/>
            <a:ext cx="8784976" cy="54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1" y="2026452"/>
            <a:ext cx="8784976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1" y="2482130"/>
            <a:ext cx="8784976" cy="802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9510" y="3284982"/>
            <a:ext cx="8784977" cy="756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7" idx="3"/>
            <a:endCxn id="2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8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31682</TotalTime>
  <Words>211</Words>
  <Application>Microsoft Office PowerPoint</Application>
  <PresentationFormat>On-screen Show (4:3)</PresentationFormat>
  <Paragraphs>89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Theme1</vt:lpstr>
      <vt:lpstr>Simultaneous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2798</cp:revision>
  <cp:lastPrinted>2019-03-09T08:19:56Z</cp:lastPrinted>
  <dcterms:created xsi:type="dcterms:W3CDTF">2014-02-21T20:01:10Z</dcterms:created>
  <dcterms:modified xsi:type="dcterms:W3CDTF">2020-11-10T16:34:36Z</dcterms:modified>
</cp:coreProperties>
</file>