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0.xml"/><Relationship Id="rId4" Type="http://schemas.openxmlformats.org/officeDocument/2006/relationships/slide" Target="slide2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2.xml"/><Relationship Id="rId4" Type="http://schemas.openxmlformats.org/officeDocument/2006/relationships/slide" Target="slide2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4.xml"/><Relationship Id="rId4" Type="http://schemas.openxmlformats.org/officeDocument/2006/relationships/slide" Target="slide2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6.xml"/><Relationship Id="rId4" Type="http://schemas.openxmlformats.org/officeDocument/2006/relationships/slide" Target="slide2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8.xml"/><Relationship Id="rId4" Type="http://schemas.openxmlformats.org/officeDocument/2006/relationships/slide" Target="slide2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8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0.xml"/><Relationship Id="rId4" Type="http://schemas.openxmlformats.org/officeDocument/2006/relationships/slide" Target="slide2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2.xml"/><Relationship Id="rId4" Type="http://schemas.openxmlformats.org/officeDocument/2006/relationships/slide" Target="slide2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4.xml"/><Relationship Id="rId4" Type="http://schemas.openxmlformats.org/officeDocument/2006/relationships/slide" Target="slide2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slide" Target="slide116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17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6.xml"/><Relationship Id="rId4" Type="http://schemas.openxmlformats.org/officeDocument/2006/relationships/slide" Target="slide2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8.xml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0.xml"/><Relationship Id="rId4" Type="http://schemas.openxmlformats.org/officeDocument/2006/relationships/slide" Target="slide2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22.xml"/><Relationship Id="rId3" Type="http://schemas.openxmlformats.org/officeDocument/2006/relationships/image" Target="../media/image187.png"/><Relationship Id="rId7" Type="http://schemas.openxmlformats.org/officeDocument/2006/relationships/slide" Target="slide22.xml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2.xml"/><Relationship Id="rId4" Type="http://schemas.openxmlformats.org/officeDocument/2006/relationships/slide" Target="slide2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4.xml"/><Relationship Id="rId4" Type="http://schemas.openxmlformats.org/officeDocument/2006/relationships/slide" Target="slide2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6.xml"/><Relationship Id="rId4" Type="http://schemas.openxmlformats.org/officeDocument/2006/relationships/slide" Target="slide2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8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0.xml"/><Relationship Id="rId4" Type="http://schemas.openxmlformats.org/officeDocument/2006/relationships/slide" Target="slide2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2.xml"/><Relationship Id="rId4" Type="http://schemas.openxmlformats.org/officeDocument/2006/relationships/slide" Target="slide2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4.xml"/><Relationship Id="rId4" Type="http://schemas.openxmlformats.org/officeDocument/2006/relationships/slide" Target="slide2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6.xml"/><Relationship Id="rId4" Type="http://schemas.openxmlformats.org/officeDocument/2006/relationships/slide" Target="slide2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8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41.xml"/><Relationship Id="rId18" Type="http://schemas.openxmlformats.org/officeDocument/2006/relationships/slide" Target="slide51.xml"/><Relationship Id="rId26" Type="http://schemas.openxmlformats.org/officeDocument/2006/relationships/slide" Target="slide70.xml"/><Relationship Id="rId39" Type="http://schemas.openxmlformats.org/officeDocument/2006/relationships/slide" Target="slide96.xml"/><Relationship Id="rId21" Type="http://schemas.openxmlformats.org/officeDocument/2006/relationships/slide" Target="slide58.xml"/><Relationship Id="rId34" Type="http://schemas.openxmlformats.org/officeDocument/2006/relationships/slide" Target="slide86.xml"/><Relationship Id="rId42" Type="http://schemas.openxmlformats.org/officeDocument/2006/relationships/slide" Target="slide102.xml"/><Relationship Id="rId47" Type="http://schemas.openxmlformats.org/officeDocument/2006/relationships/slide" Target="slide112.xml"/><Relationship Id="rId50" Type="http://schemas.openxmlformats.org/officeDocument/2006/relationships/slide" Target="slide118.xml"/><Relationship Id="rId55" Type="http://schemas.openxmlformats.org/officeDocument/2006/relationships/slide" Target="slide128.xml"/><Relationship Id="rId7" Type="http://schemas.openxmlformats.org/officeDocument/2006/relationships/slide" Target="slide29.xml"/><Relationship Id="rId2" Type="http://schemas.openxmlformats.org/officeDocument/2006/relationships/slide" Target="slide64.xml"/><Relationship Id="rId16" Type="http://schemas.openxmlformats.org/officeDocument/2006/relationships/slide" Target="slide47.xml"/><Relationship Id="rId20" Type="http://schemas.openxmlformats.org/officeDocument/2006/relationships/slide" Target="slide56.xml"/><Relationship Id="rId29" Type="http://schemas.openxmlformats.org/officeDocument/2006/relationships/slide" Target="slide76.xml"/><Relationship Id="rId41" Type="http://schemas.openxmlformats.org/officeDocument/2006/relationships/slide" Target="slide100.xml"/><Relationship Id="rId54" Type="http://schemas.openxmlformats.org/officeDocument/2006/relationships/slide" Target="slide1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37.xml"/><Relationship Id="rId24" Type="http://schemas.openxmlformats.org/officeDocument/2006/relationships/slide" Target="slide66.xml"/><Relationship Id="rId32" Type="http://schemas.openxmlformats.org/officeDocument/2006/relationships/slide" Target="slide82.xml"/><Relationship Id="rId37" Type="http://schemas.openxmlformats.org/officeDocument/2006/relationships/slide" Target="slide92.xml"/><Relationship Id="rId40" Type="http://schemas.openxmlformats.org/officeDocument/2006/relationships/slide" Target="slide98.xml"/><Relationship Id="rId45" Type="http://schemas.openxmlformats.org/officeDocument/2006/relationships/slide" Target="slide108.xml"/><Relationship Id="rId53" Type="http://schemas.openxmlformats.org/officeDocument/2006/relationships/slide" Target="slide124.xml"/><Relationship Id="rId58" Type="http://schemas.openxmlformats.org/officeDocument/2006/relationships/slide" Target="slide134.xml"/><Relationship Id="rId5" Type="http://schemas.openxmlformats.org/officeDocument/2006/relationships/slide" Target="slide25.xml"/><Relationship Id="rId15" Type="http://schemas.openxmlformats.org/officeDocument/2006/relationships/slide" Target="slide45.xml"/><Relationship Id="rId23" Type="http://schemas.openxmlformats.org/officeDocument/2006/relationships/slide" Target="slide62.xml"/><Relationship Id="rId28" Type="http://schemas.openxmlformats.org/officeDocument/2006/relationships/slide" Target="slide74.xml"/><Relationship Id="rId36" Type="http://schemas.openxmlformats.org/officeDocument/2006/relationships/slide" Target="slide90.xml"/><Relationship Id="rId49" Type="http://schemas.openxmlformats.org/officeDocument/2006/relationships/slide" Target="slide116.xml"/><Relationship Id="rId57" Type="http://schemas.openxmlformats.org/officeDocument/2006/relationships/slide" Target="slide132.xml"/><Relationship Id="rId61" Type="http://schemas.openxmlformats.org/officeDocument/2006/relationships/slide" Target="slide1.xml"/><Relationship Id="rId10" Type="http://schemas.openxmlformats.org/officeDocument/2006/relationships/slide" Target="slide35.xml"/><Relationship Id="rId19" Type="http://schemas.openxmlformats.org/officeDocument/2006/relationships/slide" Target="slide53.xml"/><Relationship Id="rId31" Type="http://schemas.openxmlformats.org/officeDocument/2006/relationships/slide" Target="slide80.xml"/><Relationship Id="rId44" Type="http://schemas.openxmlformats.org/officeDocument/2006/relationships/slide" Target="slide106.xml"/><Relationship Id="rId52" Type="http://schemas.openxmlformats.org/officeDocument/2006/relationships/slide" Target="slide122.xml"/><Relationship Id="rId60" Type="http://schemas.openxmlformats.org/officeDocument/2006/relationships/slide" Target="slide138.xml"/><Relationship Id="rId4" Type="http://schemas.openxmlformats.org/officeDocument/2006/relationships/slide" Target="slide23.xml"/><Relationship Id="rId9" Type="http://schemas.openxmlformats.org/officeDocument/2006/relationships/slide" Target="slide33.xml"/><Relationship Id="rId14" Type="http://schemas.openxmlformats.org/officeDocument/2006/relationships/slide" Target="slide43.xml"/><Relationship Id="rId22" Type="http://schemas.openxmlformats.org/officeDocument/2006/relationships/slide" Target="slide60.xml"/><Relationship Id="rId27" Type="http://schemas.openxmlformats.org/officeDocument/2006/relationships/slide" Target="slide72.xml"/><Relationship Id="rId30" Type="http://schemas.openxmlformats.org/officeDocument/2006/relationships/slide" Target="slide78.xml"/><Relationship Id="rId35" Type="http://schemas.openxmlformats.org/officeDocument/2006/relationships/slide" Target="slide88.xml"/><Relationship Id="rId43" Type="http://schemas.openxmlformats.org/officeDocument/2006/relationships/slide" Target="slide104.xml"/><Relationship Id="rId48" Type="http://schemas.openxmlformats.org/officeDocument/2006/relationships/slide" Target="slide114.xml"/><Relationship Id="rId56" Type="http://schemas.openxmlformats.org/officeDocument/2006/relationships/slide" Target="slide130.xml"/><Relationship Id="rId8" Type="http://schemas.openxmlformats.org/officeDocument/2006/relationships/slide" Target="slide31.xml"/><Relationship Id="rId51" Type="http://schemas.openxmlformats.org/officeDocument/2006/relationships/slide" Target="slide120.xml"/><Relationship Id="rId3" Type="http://schemas.openxmlformats.org/officeDocument/2006/relationships/slide" Target="slide22.xml"/><Relationship Id="rId12" Type="http://schemas.openxmlformats.org/officeDocument/2006/relationships/slide" Target="slide39.xml"/><Relationship Id="rId17" Type="http://schemas.openxmlformats.org/officeDocument/2006/relationships/slide" Target="slide49.xml"/><Relationship Id="rId25" Type="http://schemas.openxmlformats.org/officeDocument/2006/relationships/slide" Target="slide68.xml"/><Relationship Id="rId33" Type="http://schemas.openxmlformats.org/officeDocument/2006/relationships/slide" Target="slide84.xml"/><Relationship Id="rId38" Type="http://schemas.openxmlformats.org/officeDocument/2006/relationships/slide" Target="slide94.xml"/><Relationship Id="rId46" Type="http://schemas.openxmlformats.org/officeDocument/2006/relationships/slide" Target="slide110.xml"/><Relationship Id="rId59" Type="http://schemas.openxmlformats.org/officeDocument/2006/relationships/slide" Target="slide1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3.xml"/><Relationship Id="rId4" Type="http://schemas.openxmlformats.org/officeDocument/2006/relationships/slide" Target="slide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58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slide" Target="slide64.xml"/><Relationship Id="rId4" Type="http://schemas.openxmlformats.org/officeDocument/2006/relationships/slide" Target="slide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slide" Target="slide66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2.xml"/><Relationship Id="rId4" Type="http://schemas.openxmlformats.org/officeDocument/2006/relationships/slide" Target="slid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4.xml"/><Relationship Id="rId4" Type="http://schemas.openxmlformats.org/officeDocument/2006/relationships/slide" Target="slide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slide" Target="slide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0.xml"/><Relationship Id="rId4" Type="http://schemas.openxmlformats.org/officeDocument/2006/relationships/slide" Target="slide2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2.xml"/><Relationship Id="rId4" Type="http://schemas.openxmlformats.org/officeDocument/2006/relationships/slide" Target="slide2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4.xml"/><Relationship Id="rId4" Type="http://schemas.openxmlformats.org/officeDocument/2006/relationships/slide" Target="slide2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145.png"/><Relationship Id="rId7" Type="http://schemas.openxmlformats.org/officeDocument/2006/relationships/slide" Target="slide22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3.png"/><Relationship Id="rId4" Type="http://schemas.openxmlformats.org/officeDocument/2006/relationships/image" Target="../media/image14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6.xml"/><Relationship Id="rId4" Type="http://schemas.openxmlformats.org/officeDocument/2006/relationships/slide" Target="slide2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slide" Target="slide98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15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Simultaneous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996064" y="12687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95936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99593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99593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995936" y="3572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995936" y="4149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995936" y="4725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220200" y="127295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5220072" y="1844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5220072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Quadratic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40960" cy="39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39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70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352"/>
            <a:ext cx="8640960" cy="27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548680"/>
            <a:ext cx="8815960" cy="51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64020" y="548681"/>
            <a:ext cx="8815960" cy="51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4774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77606"/>
            <a:ext cx="8640958" cy="11952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844824"/>
            <a:ext cx="8815960" cy="17338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64020" y="1844823"/>
            <a:ext cx="8815960" cy="173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604"/>
            <a:ext cx="8640960" cy="45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4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7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836712"/>
            <a:ext cx="8784976" cy="471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2422"/>
            <a:ext cx="8640960" cy="4466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2916"/>
            <a:ext cx="8640960" cy="36941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76872"/>
            <a:ext cx="8784974" cy="8649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76872"/>
            <a:ext cx="8784976" cy="86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92316"/>
            <a:ext cx="8640960" cy="56009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4504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060848"/>
            <a:ext cx="8784976" cy="145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8352926" cy="28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700808"/>
            <a:ext cx="8352926" cy="281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6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8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0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620688"/>
            <a:ext cx="8784976" cy="5069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37808"/>
            <a:ext cx="8640956" cy="443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434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4759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247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6988"/>
            <a:ext cx="8640960" cy="43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4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84976" cy="15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2276872"/>
            <a:ext cx="8784976" cy="161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809360"/>
            <a:ext cx="8352926" cy="28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581128"/>
            <a:ext cx="8352928" cy="1322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2942"/>
            <a:ext cx="8352928" cy="42481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7255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889587"/>
            <a:ext cx="8784976" cy="4744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80928"/>
            <a:ext cx="8640958" cy="385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6304"/>
            <a:ext cx="8640960" cy="38967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0326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682487"/>
            <a:ext cx="8784976" cy="50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0510"/>
            <a:ext cx="8640960" cy="49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13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72322"/>
            <a:ext cx="8640960" cy="4197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2474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18515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56792"/>
            <a:ext cx="8784976" cy="1851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996774"/>
            <a:ext cx="8640958" cy="1888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84984"/>
            <a:ext cx="8640960" cy="245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20688"/>
            <a:ext cx="8640960" cy="309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5688"/>
          <a:stretch/>
        </p:blipFill>
        <p:spPr>
          <a:xfrm>
            <a:off x="251520" y="404664"/>
            <a:ext cx="8640960" cy="12241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2993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548679"/>
            <a:ext cx="8784976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1844824"/>
            <a:ext cx="8784976" cy="538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383157"/>
            <a:ext cx="8784976" cy="3464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7342"/>
            <a:ext cx="8640960" cy="42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992"/>
            <a:ext cx="8640960" cy="391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1382"/>
            <a:ext cx="8784976" cy="326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531382"/>
            <a:ext cx="8784976" cy="326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1202"/>
            <a:ext cx="8640960" cy="44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244"/>
            <a:ext cx="8640960" cy="4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49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764704"/>
            <a:ext cx="8784976" cy="494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1134"/>
            <a:ext cx="8784976" cy="411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36"/>
            <a:ext cx="8784976" cy="44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83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6" cy="283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8352926" cy="22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844824"/>
            <a:ext cx="8352926" cy="22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54046"/>
            <a:ext cx="8640958" cy="4615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9614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8328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110604"/>
            <a:ext cx="8784976" cy="3847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6466"/>
            <a:ext cx="8640960" cy="41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428"/>
            <a:ext cx="8640960" cy="358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17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988840"/>
            <a:ext cx="8784976" cy="179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496944" cy="387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000"/>
            <a:ext cx="8496944" cy="49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23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484784"/>
            <a:ext cx="8784976" cy="2364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960" cy="406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272"/>
            <a:ext cx="8640960" cy="310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35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980728"/>
            <a:ext cx="8784976" cy="357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8420"/>
            <a:ext cx="8640960" cy="46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30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84976" cy="12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2276872"/>
            <a:ext cx="8784976" cy="123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4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25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8352926" cy="22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628800"/>
            <a:ext cx="8352926" cy="2203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53211"/>
          <a:stretch/>
        </p:blipFill>
        <p:spPr>
          <a:xfrm>
            <a:off x="323528" y="1124744"/>
            <a:ext cx="8496942" cy="209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87826"/>
            <a:ext cx="8496942" cy="4481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12502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194242"/>
            <a:ext cx="8352924" cy="3170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196752"/>
            <a:ext cx="835292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48880"/>
            <a:ext cx="8496942" cy="427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7159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2492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140968"/>
            <a:ext cx="8352926" cy="305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548680"/>
            <a:ext cx="8352926" cy="564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8640960" cy="3623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9328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60316"/>
            <a:ext cx="8496944" cy="4237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6031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04740"/>
            <a:ext cx="8352926" cy="250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04666"/>
            <a:ext cx="8352924" cy="3820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404664"/>
            <a:ext cx="8352926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Simultaneous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771928" y="22768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23656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Quadratic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3656" y="17008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3656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3656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3656" y="34290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23656" y="40050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323656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323656" y="51572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323656" y="57333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1547792" y="11247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1547792" y="1700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1547792" y="2276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1547792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1547792" y="3429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1547792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1547792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1547920" y="51571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1547792" y="57333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2771928" y="11247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2771928" y="17008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2771928" y="2852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2771928" y="34290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2771928" y="4005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2772056" y="4581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2771928" y="51572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2771928" y="57333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3996192" y="11247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3996064" y="1700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3996064" y="2276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3996064" y="2852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3996064" y="3429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3996064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3996064" y="4581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3996064" y="51572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8" action="ppaction://hlinksldjump"/>
          </p:cNvPr>
          <p:cNvSpPr/>
          <p:nvPr/>
        </p:nvSpPr>
        <p:spPr>
          <a:xfrm>
            <a:off x="3996064" y="57333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9" action="ppaction://hlinksldjump"/>
          </p:cNvPr>
          <p:cNvSpPr/>
          <p:nvPr/>
        </p:nvSpPr>
        <p:spPr>
          <a:xfrm>
            <a:off x="5220328" y="1124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0" action="ppaction://hlinksldjump"/>
          </p:cNvPr>
          <p:cNvSpPr/>
          <p:nvPr/>
        </p:nvSpPr>
        <p:spPr>
          <a:xfrm>
            <a:off x="5220200" y="1700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1" action="ppaction://hlinksldjump"/>
          </p:cNvPr>
          <p:cNvSpPr/>
          <p:nvPr/>
        </p:nvSpPr>
        <p:spPr>
          <a:xfrm>
            <a:off x="5220200" y="2276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2" action="ppaction://hlinksldjump"/>
          </p:cNvPr>
          <p:cNvSpPr/>
          <p:nvPr/>
        </p:nvSpPr>
        <p:spPr>
          <a:xfrm>
            <a:off x="5220200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3" action="ppaction://hlinksldjump"/>
          </p:cNvPr>
          <p:cNvSpPr/>
          <p:nvPr/>
        </p:nvSpPr>
        <p:spPr>
          <a:xfrm>
            <a:off x="5220200" y="34290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4" action="ppaction://hlinksldjump"/>
          </p:cNvPr>
          <p:cNvSpPr/>
          <p:nvPr/>
        </p:nvSpPr>
        <p:spPr>
          <a:xfrm>
            <a:off x="5220200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5" action="ppaction://hlinksldjump"/>
          </p:cNvPr>
          <p:cNvSpPr/>
          <p:nvPr/>
        </p:nvSpPr>
        <p:spPr>
          <a:xfrm>
            <a:off x="5220200" y="4581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6" action="ppaction://hlinksldjump"/>
          </p:cNvPr>
          <p:cNvSpPr/>
          <p:nvPr/>
        </p:nvSpPr>
        <p:spPr>
          <a:xfrm>
            <a:off x="5220200" y="51571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7" action="ppaction://hlinksldjump"/>
          </p:cNvPr>
          <p:cNvSpPr/>
          <p:nvPr/>
        </p:nvSpPr>
        <p:spPr>
          <a:xfrm>
            <a:off x="5220200" y="57333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48" action="ppaction://hlinksldjump"/>
          </p:cNvPr>
          <p:cNvSpPr/>
          <p:nvPr/>
        </p:nvSpPr>
        <p:spPr>
          <a:xfrm>
            <a:off x="6444464" y="1124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9" action="ppaction://hlinksldjump"/>
          </p:cNvPr>
          <p:cNvSpPr/>
          <p:nvPr/>
        </p:nvSpPr>
        <p:spPr>
          <a:xfrm>
            <a:off x="6444336" y="1700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50" action="ppaction://hlinksldjump"/>
          </p:cNvPr>
          <p:cNvSpPr/>
          <p:nvPr/>
        </p:nvSpPr>
        <p:spPr>
          <a:xfrm>
            <a:off x="6444336" y="2276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51" action="ppaction://hlinksldjump"/>
          </p:cNvPr>
          <p:cNvSpPr/>
          <p:nvPr/>
        </p:nvSpPr>
        <p:spPr>
          <a:xfrm>
            <a:off x="6444336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52" action="ppaction://hlinksldjump"/>
          </p:cNvPr>
          <p:cNvSpPr/>
          <p:nvPr/>
        </p:nvSpPr>
        <p:spPr>
          <a:xfrm>
            <a:off x="6444336" y="3429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53" action="ppaction://hlinksldjump"/>
          </p:cNvPr>
          <p:cNvSpPr/>
          <p:nvPr/>
        </p:nvSpPr>
        <p:spPr>
          <a:xfrm>
            <a:off x="6444336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54" action="ppaction://hlinksldjump"/>
          </p:cNvPr>
          <p:cNvSpPr/>
          <p:nvPr/>
        </p:nvSpPr>
        <p:spPr>
          <a:xfrm>
            <a:off x="6444336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55" action="ppaction://hlinksldjump"/>
          </p:cNvPr>
          <p:cNvSpPr/>
          <p:nvPr/>
        </p:nvSpPr>
        <p:spPr>
          <a:xfrm>
            <a:off x="6444336" y="51572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56" action="ppaction://hlinksldjump"/>
          </p:cNvPr>
          <p:cNvSpPr/>
          <p:nvPr/>
        </p:nvSpPr>
        <p:spPr>
          <a:xfrm>
            <a:off x="6444336" y="57333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57" action="ppaction://hlinksldjump"/>
          </p:cNvPr>
          <p:cNvSpPr/>
          <p:nvPr/>
        </p:nvSpPr>
        <p:spPr>
          <a:xfrm>
            <a:off x="7668472" y="11247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58" action="ppaction://hlinksldjump"/>
          </p:cNvPr>
          <p:cNvSpPr/>
          <p:nvPr/>
        </p:nvSpPr>
        <p:spPr>
          <a:xfrm>
            <a:off x="7668472" y="1700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59" action="ppaction://hlinksldjump"/>
          </p:cNvPr>
          <p:cNvSpPr/>
          <p:nvPr/>
        </p:nvSpPr>
        <p:spPr>
          <a:xfrm>
            <a:off x="7668472" y="2276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60" action="ppaction://hlinksldjump"/>
          </p:cNvPr>
          <p:cNvSpPr/>
          <p:nvPr/>
        </p:nvSpPr>
        <p:spPr>
          <a:xfrm>
            <a:off x="7668472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61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9378"/>
            <a:ext cx="8640960" cy="227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38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484784"/>
            <a:ext cx="8640958" cy="237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5"/>
            <a:ext cx="864095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2" y="2492897"/>
            <a:ext cx="8640958" cy="137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488832" cy="34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35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766888"/>
            <a:ext cx="8640958" cy="23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766887"/>
            <a:ext cx="8640958" cy="2363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9334"/>
            <a:ext cx="8208912" cy="60960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5849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6"/>
            <a:ext cx="8640958" cy="258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0250"/>
            <a:ext cx="8064896" cy="5054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95138"/>
            <a:ext cx="8064896" cy="36182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74152"/>
            <a:ext cx="8640956" cy="9948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74151"/>
            <a:ext cx="8640958" cy="994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2926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132855"/>
            <a:ext cx="8640958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2" y="2708920"/>
            <a:ext cx="8640956" cy="716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1556792"/>
            <a:ext cx="8208908" cy="4626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25740"/>
            <a:ext cx="8208910" cy="30752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509120"/>
            <a:ext cx="8640958" cy="388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548680"/>
            <a:ext cx="8640956" cy="39412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548679"/>
            <a:ext cx="8640958" cy="434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1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22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556792"/>
            <a:ext cx="8640956" cy="21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556792"/>
            <a:ext cx="8640958" cy="2185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48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13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362806"/>
            <a:ext cx="8640956" cy="20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62806"/>
            <a:ext cx="8640958" cy="20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4085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8"/>
            <a:ext cx="8640956" cy="15519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132856"/>
            <a:ext cx="8640958" cy="155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2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14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95522"/>
            <a:ext cx="8640958" cy="3673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1205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268760"/>
            <a:ext cx="8640956" cy="36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268760"/>
            <a:ext cx="8640958" cy="366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415764"/>
            <a:ext cx="8352924" cy="4821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76672"/>
            <a:ext cx="8352926" cy="1912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9966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60848"/>
            <a:ext cx="8640958" cy="99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46416"/>
            <a:ext cx="8496944" cy="421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6102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76872"/>
            <a:ext cx="8640956" cy="7754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276872"/>
            <a:ext cx="8640958" cy="77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4" y="476672"/>
            <a:ext cx="8662212" cy="53285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5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30790"/>
            <a:ext cx="8640954" cy="8061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30789"/>
            <a:ext cx="8640958" cy="80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96590"/>
            <a:ext cx="8496944" cy="3140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4483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44824"/>
            <a:ext cx="8640954" cy="7742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44824"/>
            <a:ext cx="8640958" cy="77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5976"/>
            <a:ext cx="8496944" cy="4681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20733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1491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700807"/>
            <a:ext cx="8640958" cy="214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484784"/>
            <a:ext cx="8640954" cy="20615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4"/>
            <a:ext cx="86409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3212976"/>
            <a:ext cx="8640957" cy="33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7362"/>
            <a:ext cx="8496944" cy="4897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15006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555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132856"/>
            <a:ext cx="8640958" cy="1054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54040"/>
            <a:ext cx="8640956" cy="4783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15189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052736"/>
            <a:ext cx="8640954" cy="37867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052736"/>
            <a:ext cx="8640958" cy="3786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9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92697"/>
            <a:ext cx="8640956" cy="50757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692696"/>
            <a:ext cx="8640958" cy="5075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Alterative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4973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42878"/>
            <a:ext cx="8496942" cy="897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31432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12775"/>
            <a:ext cx="8640958" cy="314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564904"/>
            <a:ext cx="8496942" cy="3694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620688"/>
            <a:ext cx="8496940" cy="3338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396658"/>
            <a:ext cx="8496942" cy="4400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988840"/>
            <a:ext cx="8439682" cy="14332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2160" y="1988838"/>
            <a:ext cx="8439682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2852936"/>
            <a:ext cx="8439682" cy="56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3232"/>
            <a:ext cx="8640960" cy="43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6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7814"/>
            <a:ext cx="8640960" cy="5039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6486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5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846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1988840"/>
            <a:ext cx="8640958" cy="121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53388"/>
            <a:ext cx="8640958" cy="4983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11982"/>
            <a:ext cx="8640958" cy="13608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31387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1340767"/>
            <a:ext cx="8640958" cy="313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17557"/>
            <a:ext cx="8640958" cy="21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8640960" cy="39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0449"/>
            <a:ext cx="8045846" cy="33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760449"/>
            <a:ext cx="8064896" cy="3337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49774"/>
            <a:ext cx="8496942" cy="3563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11624"/>
            <a:ext cx="8496944" cy="3265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8496944" cy="7344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79732"/>
            <a:ext cx="8352928" cy="28575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5535" y="3356992"/>
            <a:ext cx="8352929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6428"/>
            <a:ext cx="8352928" cy="29505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95537" y="383688"/>
            <a:ext cx="8352928" cy="2973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16012"/>
            <a:ext cx="8496944" cy="409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9944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275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2" y="908718"/>
            <a:ext cx="8784976" cy="427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988840"/>
            <a:ext cx="8640956" cy="13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308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4600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6672"/>
            <a:ext cx="8640958" cy="19536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6203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2" y="1916833"/>
            <a:ext cx="8784976" cy="62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4534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7930"/>
            <a:ext cx="8784976" cy="8150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2" y="2376637"/>
            <a:ext cx="8784976" cy="83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32354"/>
            <a:ext cx="8496944" cy="4237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30818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8" y="332656"/>
            <a:ext cx="8897844" cy="58861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3078" y="332656"/>
            <a:ext cx="8897844" cy="588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20000"/>
            <a:ext cx="8640960" cy="434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1928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99027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20" y="692346"/>
            <a:ext cx="8640960" cy="499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80720"/>
            <a:ext cx="8496944" cy="4332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24596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1124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1844824"/>
            <a:ext cx="8640960" cy="220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19" y="4054090"/>
            <a:ext cx="8640960" cy="40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0484"/>
            <a:ext cx="8640960" cy="49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6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56624"/>
            <a:ext cx="8640956" cy="471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3792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7383"/>
            <a:ext cx="8640960" cy="388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1487382"/>
            <a:ext cx="8640960" cy="3883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45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640960" cy="14535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24653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1772815"/>
            <a:ext cx="8640960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3861048"/>
            <a:ext cx="8640960" cy="37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15474"/>
            <a:ext cx="8640960" cy="43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1371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44824"/>
            <a:ext cx="8640962" cy="17068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1844824"/>
            <a:ext cx="8640960" cy="1706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5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160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640962" cy="274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19" y="1556792"/>
            <a:ext cx="8640960" cy="274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4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22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19" y="1844824"/>
            <a:ext cx="8640960" cy="225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268760"/>
            <a:ext cx="8640956" cy="284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268760"/>
            <a:ext cx="8640958" cy="284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456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13901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5"/>
            <a:ext cx="8640960" cy="94125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2564904"/>
            <a:ext cx="8640960" cy="94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548688"/>
            <a:ext cx="8640956" cy="526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1626"/>
            <a:ext cx="8640958" cy="19052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20688"/>
            <a:ext cx="8640962" cy="48801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620687"/>
            <a:ext cx="8640960" cy="488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227226"/>
            <a:ext cx="8784974" cy="3442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82886"/>
            <a:ext cx="8784974" cy="39102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8640962" cy="1501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9" y="2132856"/>
            <a:ext cx="8640960" cy="1501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59024"/>
            <a:ext cx="7186511" cy="195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29" y="3789040"/>
            <a:ext cx="7172222" cy="2275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28" y="332656"/>
            <a:ext cx="7172224" cy="35596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3892348"/>
            <a:ext cx="7200800" cy="63579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0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" y="1196752"/>
            <a:ext cx="8815964" cy="37793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924944"/>
            <a:ext cx="8815959" cy="205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196751"/>
            <a:ext cx="8815960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13392"/>
            <a:ext cx="8640958" cy="3699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692696"/>
            <a:ext cx="8640956" cy="4113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904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9" y="1124744"/>
            <a:ext cx="8815962" cy="36251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3068961"/>
            <a:ext cx="8815959" cy="168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124743"/>
            <a:ext cx="8815960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Simultaneous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965</TotalTime>
  <Words>1187</Words>
  <Application>Microsoft Office PowerPoint</Application>
  <PresentationFormat>On-screen Show (4:3)</PresentationFormat>
  <Paragraphs>460</Paragraphs>
  <Slides>139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4" baseType="lpstr">
      <vt:lpstr>Arial</vt:lpstr>
      <vt:lpstr>Calibri</vt:lpstr>
      <vt:lpstr>Calibri Light</vt:lpstr>
      <vt:lpstr>Comic Sans MS</vt:lpstr>
      <vt:lpstr>Theme1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693</cp:revision>
  <dcterms:created xsi:type="dcterms:W3CDTF">2014-02-21T20:01:10Z</dcterms:created>
  <dcterms:modified xsi:type="dcterms:W3CDTF">2020-11-06T17:01:58Z</dcterms:modified>
</cp:coreProperties>
</file>