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.xml"/><Relationship Id="rId3" Type="http://schemas.openxmlformats.org/officeDocument/2006/relationships/slide" Target="slide8.xml"/><Relationship Id="rId7" Type="http://schemas.openxmlformats.org/officeDocument/2006/relationships/slide" Target="slide16.xml"/><Relationship Id="rId12" Type="http://schemas.openxmlformats.org/officeDocument/2006/relationships/slide" Target="slide2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24.xml"/><Relationship Id="rId5" Type="http://schemas.openxmlformats.org/officeDocument/2006/relationships/slide" Target="slide12.xml"/><Relationship Id="rId15" Type="http://schemas.openxmlformats.org/officeDocument/2006/relationships/slide" Target="slide6.xml"/><Relationship Id="rId10" Type="http://schemas.openxmlformats.org/officeDocument/2006/relationships/slide" Target="slide22.xml"/><Relationship Id="rId4" Type="http://schemas.openxmlformats.org/officeDocument/2006/relationships/slide" Target="slide10.xml"/><Relationship Id="rId9" Type="http://schemas.openxmlformats.org/officeDocument/2006/relationships/slide" Target="slide20.xml"/><Relationship Id="rId1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0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5076184" y="21328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Q20</a:t>
            </a:r>
          </a:p>
        </p:txBody>
      </p:sp>
      <p:sp>
        <p:nvSpPr>
          <p:cNvPr id="9" name="Rectangle 8">
            <a:hlinkClick r:id="" action="ppaction://noaction"/>
          </p:cNvPr>
          <p:cNvSpPr/>
          <p:nvPr/>
        </p:nvSpPr>
        <p:spPr>
          <a:xfrm>
            <a:off x="107504" y="6381328"/>
            <a:ext cx="188455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Quadratic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076056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076056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076056" y="38611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5076056" y="44371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6300192" y="21328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6300192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Q18</a:t>
            </a:r>
          </a:p>
        </p:txBody>
      </p:sp>
      <p:sp>
        <p:nvSpPr>
          <p:cNvPr id="19" name="Rectangle 18">
            <a:hlinkClick r:id="rId10" action="ppaction://hlinksldjump"/>
          </p:cNvPr>
          <p:cNvSpPr/>
          <p:nvPr/>
        </p:nvSpPr>
        <p:spPr>
          <a:xfrm>
            <a:off x="6300192" y="32849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Q19</a:t>
            </a:r>
          </a:p>
        </p:txBody>
      </p:sp>
      <p:sp>
        <p:nvSpPr>
          <p:cNvPr id="20" name="Rectangle 19">
            <a:hlinkClick r:id="rId11" action="ppaction://hlinksldjump"/>
          </p:cNvPr>
          <p:cNvSpPr/>
          <p:nvPr/>
        </p:nvSpPr>
        <p:spPr>
          <a:xfrm>
            <a:off x="6300320" y="3861048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87788" y="6381328"/>
            <a:ext cx="2124172" cy="3600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Graphical</a:t>
            </a:r>
          </a:p>
        </p:txBody>
      </p:sp>
      <p:sp>
        <p:nvSpPr>
          <p:cNvPr id="22" name="Rectangle 21">
            <a:hlinkClick r:id="rId12" action="ppaction://hlinksldjump"/>
          </p:cNvPr>
          <p:cNvSpPr/>
          <p:nvPr/>
        </p:nvSpPr>
        <p:spPr>
          <a:xfrm>
            <a:off x="6300192" y="44371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Q20</a:t>
            </a:r>
          </a:p>
        </p:txBody>
      </p:sp>
      <p:sp>
        <p:nvSpPr>
          <p:cNvPr id="23" name="Rectangle 22">
            <a:hlinkClick r:id="rId13" action="ppaction://hlinksldjump"/>
          </p:cNvPr>
          <p:cNvSpPr/>
          <p:nvPr/>
        </p:nvSpPr>
        <p:spPr>
          <a:xfrm>
            <a:off x="2627912" y="270892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</a:t>
            </a:r>
            <a:r>
              <a:rPr lang="en-GB" sz="1400" b="1" dirty="0">
                <a:latin typeface="Comic Sans MS" panose="030F0702030302020204" pitchFamily="66" charset="0"/>
              </a:rPr>
              <a:t>Q20</a:t>
            </a:r>
          </a:p>
        </p:txBody>
      </p:sp>
      <p:sp>
        <p:nvSpPr>
          <p:cNvPr id="27" name="Rectangle 26">
            <a:hlinkClick r:id="rId14" action="ppaction://hlinksldjump"/>
          </p:cNvPr>
          <p:cNvSpPr/>
          <p:nvPr/>
        </p:nvSpPr>
        <p:spPr>
          <a:xfrm>
            <a:off x="2627912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5" action="ppaction://hlinksldjump"/>
          </p:cNvPr>
          <p:cNvSpPr/>
          <p:nvPr/>
        </p:nvSpPr>
        <p:spPr>
          <a:xfrm>
            <a:off x="26279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5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6166"/>
          <a:stretch/>
        </p:blipFill>
        <p:spPr>
          <a:xfrm>
            <a:off x="251521" y="1916832"/>
            <a:ext cx="8640958" cy="4752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377755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1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772816"/>
            <a:ext cx="8640956" cy="131421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772816"/>
            <a:ext cx="8640958" cy="1314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1" idx="3"/>
            <a:endCxn id="13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57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364542"/>
            <a:ext cx="8496942" cy="430481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052736"/>
            <a:ext cx="8496942" cy="176204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573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988840"/>
            <a:ext cx="8640954" cy="11601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988840"/>
            <a:ext cx="8640958" cy="116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24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60848"/>
            <a:ext cx="8496942" cy="4715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10724"/>
            <a:ext cx="8496944" cy="105012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7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988840"/>
            <a:ext cx="8640954" cy="135733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988840"/>
            <a:ext cx="8640958" cy="1357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2" idx="3"/>
            <a:endCxn id="1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0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3596"/>
            <a:ext cx="8640960" cy="478576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52736"/>
            <a:ext cx="8640960" cy="94974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16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988840"/>
            <a:ext cx="8640956" cy="104974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988840"/>
            <a:ext cx="8640958" cy="1049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33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429000"/>
            <a:ext cx="8352926" cy="3206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995293"/>
            <a:ext cx="8352928" cy="486741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958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84784"/>
            <a:ext cx="8640958" cy="26866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484783"/>
            <a:ext cx="8640958" cy="2686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2" idx="3"/>
            <a:endCxn id="1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1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70268"/>
            <a:ext cx="8640958" cy="469909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52736"/>
            <a:ext cx="8640960" cy="1074638"/>
          </a:xfrm>
          <a:prstGeom prst="rect">
            <a:avLst/>
          </a:prstGeom>
        </p:spPr>
      </p:pic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0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475789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52736"/>
            <a:ext cx="8640960" cy="2157394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2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82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496944" cy="183703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916830"/>
            <a:ext cx="8496944" cy="1837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17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0"/>
            <a:ext cx="8640958" cy="448934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2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052736"/>
            <a:ext cx="8640958" cy="9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5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24744"/>
            <a:ext cx="8496942" cy="378152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124744"/>
            <a:ext cx="8496944" cy="3781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2" idx="3"/>
            <a:endCxn id="1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95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987" y="545974"/>
            <a:ext cx="6072026" cy="417917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2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5987" y="4661136"/>
            <a:ext cx="6072026" cy="208023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889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8928"/>
            <a:ext cx="8496944" cy="89639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418927"/>
            <a:ext cx="8496944" cy="896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9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256" y="2643064"/>
            <a:ext cx="6821488" cy="157802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61256" y="2643064"/>
            <a:ext cx="6821488" cy="1578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2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40280"/>
            <a:ext cx="8640958" cy="4329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154627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2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2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9838"/>
            <a:ext cx="8496944" cy="367133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253076"/>
            <a:ext cx="8496944" cy="3688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2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349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76672"/>
            <a:ext cx="7776864" cy="535543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683568" y="476671"/>
            <a:ext cx="7756116" cy="5355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2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205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08720"/>
            <a:ext cx="7776864" cy="422374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683568" y="908720"/>
            <a:ext cx="7756116" cy="4223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7" idx="3"/>
            <a:endCxn id="24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61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628800"/>
            <a:ext cx="8640956" cy="182858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628799"/>
            <a:ext cx="8640958" cy="182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23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756944"/>
            <a:ext cx="8640958" cy="39124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052736"/>
            <a:ext cx="8640960" cy="304497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4283968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19" idx="3"/>
            <a:endCxn id="2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30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16832"/>
            <a:ext cx="8496944" cy="78387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916832"/>
            <a:ext cx="8496944" cy="783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4283968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3" idx="3"/>
            <a:endCxn id="2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90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2965564"/>
            <a:ext cx="8496940" cy="37037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980728"/>
            <a:ext cx="8496942" cy="22404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4283968" y="35482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19" idx="3"/>
            <a:endCxn id="26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42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8496944" cy="138647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23528" y="1844824"/>
            <a:ext cx="8496944" cy="1386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283968" y="35482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00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84" y="3002634"/>
            <a:ext cx="7700832" cy="373873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Q20</a:t>
            </a: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584" y="404664"/>
            <a:ext cx="7700832" cy="388843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181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628800"/>
            <a:ext cx="8640954" cy="216932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628799"/>
            <a:ext cx="8640958" cy="2169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547664" y="35483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Simultaneous Equations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28396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Q20</a:t>
            </a:r>
          </a:p>
        </p:txBody>
      </p:sp>
      <p:cxnSp>
        <p:nvCxnSpPr>
          <p:cNvPr id="14" name="Straight Arrow Connector 13"/>
          <p:cNvCxnSpPr>
            <a:stCxn id="11" idx="3"/>
            <a:endCxn id="13" idx="1"/>
          </p:cNvCxnSpPr>
          <p:nvPr/>
        </p:nvCxnSpPr>
        <p:spPr>
          <a:xfrm flipV="1">
            <a:off x="3779912" y="184069"/>
            <a:ext cx="50405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63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31669</TotalTime>
  <Words>246</Words>
  <Application>Microsoft Office PowerPoint</Application>
  <PresentationFormat>On-screen Show (4:3)</PresentationFormat>
  <Paragraphs>102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Theme1</vt:lpstr>
      <vt:lpstr>Simultaneous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2799</cp:revision>
  <cp:lastPrinted>2019-03-09T08:19:56Z</cp:lastPrinted>
  <dcterms:created xsi:type="dcterms:W3CDTF">2014-02-21T20:01:10Z</dcterms:created>
  <dcterms:modified xsi:type="dcterms:W3CDTF">2020-11-10T15:25:18Z</dcterms:modified>
</cp:coreProperties>
</file>