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196" y="3260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78" name="Rectangle 77">
            <a:hlinkClick r:id="rId3" action="ppaction://hlinksldjump"/>
          </p:cNvPr>
          <p:cNvSpPr/>
          <p:nvPr/>
        </p:nvSpPr>
        <p:spPr>
          <a:xfrm>
            <a:off x="2915944" y="328504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4932168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09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688496"/>
            <a:ext cx="8640960" cy="25488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564904"/>
            <a:ext cx="8640960" cy="30459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33402"/>
          <a:stretch/>
        </p:blipFill>
        <p:spPr>
          <a:xfrm>
            <a:off x="251521" y="1412776"/>
            <a:ext cx="8640958" cy="229716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5" name="Rectangle 24">
            <a:hlinkClick r:id="rId7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8" idx="3"/>
            <a:endCxn id="25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520" y="1052736"/>
            <a:ext cx="8640960" cy="8770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3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988840"/>
            <a:ext cx="8640962" cy="142309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18" y="2528558"/>
            <a:ext cx="8640957" cy="434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1520" y="1988839"/>
            <a:ext cx="8640959" cy="539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51518" y="2956250"/>
            <a:ext cx="8640957" cy="455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98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052736"/>
            <a:ext cx="8640958" cy="476931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5" name="Rectangle 24">
            <a:hlinkClick r:id="rId5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8" idx="3"/>
            <a:endCxn id="25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79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2420888"/>
            <a:ext cx="8640964" cy="11254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8" y="1988840"/>
            <a:ext cx="8640964" cy="35308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18" y="2420888"/>
            <a:ext cx="8640957" cy="1125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1520" y="1988839"/>
            <a:ext cx="8640959" cy="353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6" idx="3"/>
            <a:endCxn id="18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64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31680</TotalTime>
  <Words>44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Theme1</vt:lpstr>
      <vt:lpstr>Solving Simple Equations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2790</cp:revision>
  <cp:lastPrinted>2019-03-09T08:19:56Z</cp:lastPrinted>
  <dcterms:created xsi:type="dcterms:W3CDTF">2014-02-21T20:01:10Z</dcterms:created>
  <dcterms:modified xsi:type="dcterms:W3CDTF">2020-11-10T16:31:42Z</dcterms:modified>
</cp:coreProperties>
</file>