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07" autoAdjust="0"/>
    <p:restoredTop sz="95422" autoAdjust="0"/>
  </p:normalViewPr>
  <p:slideViewPr>
    <p:cSldViewPr>
      <p:cViewPr>
        <p:scale>
          <a:sx n="66" d="100"/>
          <a:sy n="66" d="100"/>
        </p:scale>
        <p:origin x="2478" y="9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12/08/2021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12/08/2021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12/08/2021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12/08/2021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12/08/2021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12/08/2021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12/08/2021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12/08/2021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12/08/2021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12/08/2021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12/08/2021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12/08/2021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slide" Target="slide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3.xml"/><Relationship Id="rId4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slide" Target="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slide" Target="slid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slide" Target="slide10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4.png"/><Relationship Id="rId7" Type="http://schemas.openxmlformats.org/officeDocument/2006/relationships/slide" Target="slide13.xm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slide" Target="slide3.xml"/><Relationship Id="rId5" Type="http://schemas.openxmlformats.org/officeDocument/2006/relationships/image" Target="../media/image2.png"/><Relationship Id="rId4" Type="http://schemas.openxmlformats.org/officeDocument/2006/relationships/image" Target="../media/image15.png"/><Relationship Id="rId9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3.xml"/><Relationship Id="rId4" Type="http://schemas.openxmlformats.org/officeDocument/2006/relationships/slide" Target="slid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5.xml"/><Relationship Id="rId4" Type="http://schemas.openxmlformats.org/officeDocument/2006/relationships/slide" Target="slide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3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slide" Target="slide3.xml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5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slide" Target="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8.xml"/><Relationship Id="rId4" Type="http://schemas.openxmlformats.org/officeDocument/2006/relationships/slide" Target="slid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1547664" y="35483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15" name="Rectangle 14">
            <a:hlinkClick r:id="rId3" action="ppaction://hlinksldjump"/>
          </p:cNvPr>
          <p:cNvSpPr/>
          <p:nvPr/>
        </p:nvSpPr>
        <p:spPr>
          <a:xfrm>
            <a:off x="4284096" y="3284984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Nov 2017 2H Q1</a:t>
            </a:r>
          </a:p>
        </p:txBody>
      </p:sp>
      <p:sp>
        <p:nvSpPr>
          <p:cNvPr id="21" name="Rectangle 20">
            <a:hlinkClick r:id="rId2" action="ppaction://hlinksldjump"/>
          </p:cNvPr>
          <p:cNvSpPr/>
          <p:nvPr/>
        </p:nvSpPr>
        <p:spPr>
          <a:xfrm>
            <a:off x="179512" y="2708976"/>
            <a:ext cx="1152000" cy="504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Edexcel</a:t>
            </a:r>
          </a:p>
        </p:txBody>
      </p:sp>
      <p:sp>
        <p:nvSpPr>
          <p:cNvPr id="22" name="Rectangle 21">
            <a:hlinkClick r:id="rId4" action="ppaction://hlinksldjump"/>
          </p:cNvPr>
          <p:cNvSpPr/>
          <p:nvPr/>
        </p:nvSpPr>
        <p:spPr>
          <a:xfrm>
            <a:off x="179640" y="3284984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AQA</a:t>
            </a:r>
          </a:p>
        </p:txBody>
      </p:sp>
      <p:sp>
        <p:nvSpPr>
          <p:cNvPr id="23" name="Rectangle 22">
            <a:hlinkClick r:id="rId5" action="ppaction://hlinksldjump"/>
          </p:cNvPr>
          <p:cNvSpPr/>
          <p:nvPr/>
        </p:nvSpPr>
        <p:spPr>
          <a:xfrm>
            <a:off x="179512" y="3861104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OCR</a:t>
            </a:r>
          </a:p>
        </p:txBody>
      </p:sp>
      <p:sp>
        <p:nvSpPr>
          <p:cNvPr id="24" name="Title 1"/>
          <p:cNvSpPr>
            <a:spLocks noGrp="1"/>
          </p:cNvSpPr>
          <p:nvPr>
            <p:ph type="title"/>
          </p:nvPr>
        </p:nvSpPr>
        <p:spPr>
          <a:xfrm>
            <a:off x="710196" y="3260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17" name="Rectangle 16">
            <a:hlinkClick r:id="rId6" action="ppaction://hlinksldjump"/>
          </p:cNvPr>
          <p:cNvSpPr/>
          <p:nvPr/>
        </p:nvSpPr>
        <p:spPr>
          <a:xfrm>
            <a:off x="4283968" y="3861104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7" action="ppaction://hlinksldjump"/>
          </p:cNvPr>
          <p:cNvSpPr/>
          <p:nvPr/>
        </p:nvSpPr>
        <p:spPr>
          <a:xfrm>
            <a:off x="4283968" y="2708920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 2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83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8" name="Rectangle 17">
            <a:hlinkClick r:id="rId3" action="ppaction://hlinksldjump"/>
          </p:cNvPr>
          <p:cNvSpPr/>
          <p:nvPr/>
        </p:nvSpPr>
        <p:spPr>
          <a:xfrm>
            <a:off x="1547664" y="35483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25" name="Rectangle 24">
            <a:hlinkClick r:id="rId4" action="ppaction://hlinksldjump"/>
          </p:cNvPr>
          <p:cNvSpPr/>
          <p:nvPr/>
        </p:nvSpPr>
        <p:spPr>
          <a:xfrm>
            <a:off x="435597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2H </a:t>
            </a:r>
            <a:r>
              <a:rPr lang="en-GB" sz="1400" b="1" dirty="0">
                <a:latin typeface="Comic Sans MS" panose="030F0702030302020204" pitchFamily="66" charset="0"/>
              </a:rPr>
              <a:t>Q5</a:t>
            </a:r>
          </a:p>
        </p:txBody>
      </p:sp>
      <p:cxnSp>
        <p:nvCxnSpPr>
          <p:cNvPr id="26" name="Straight Arrow Connector 25"/>
          <p:cNvCxnSpPr>
            <a:stCxn id="18" idx="3"/>
            <a:endCxn id="25" idx="1"/>
          </p:cNvCxnSpPr>
          <p:nvPr/>
        </p:nvCxnSpPr>
        <p:spPr>
          <a:xfrm flipV="1">
            <a:off x="38519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907704" y="1556792"/>
            <a:ext cx="552636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Solve 4(3</a:t>
            </a:r>
            <a:r>
              <a:rPr lang="en-GB" i="1" dirty="0">
                <a:solidFill>
                  <a:srgbClr val="000000"/>
                </a:solidFill>
                <a:latin typeface="Times New Roman" panose="02020603050405020304" pitchFamily="18" charset="0"/>
              </a:rPr>
              <a:t>x 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−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2) </a:t>
            </a:r>
            <a:r>
              <a:rPr lang="en-GB" i="1" dirty="0">
                <a:solidFill>
                  <a:srgbClr val="000000"/>
                </a:solidFill>
                <a:latin typeface="Times New Roman" panose="02020603050405020304" pitchFamily="18" charset="0"/>
              </a:rPr>
              <a:t>= </a:t>
            </a: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en-GB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x </a:t>
            </a:r>
            <a:r>
              <a:rPr lang="en-GB" dirty="0">
                <a:solidFill>
                  <a:srgbClr val="000000"/>
                </a:solidFill>
                <a:latin typeface="Times New Roman" panose="02020603050405020304" pitchFamily="18" charset="0"/>
              </a:rPr>
              <a:t>−</a:t>
            </a:r>
            <a:r>
              <a:rPr lang="en-GB" i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</a:rPr>
              <a:t>5 </a:t>
            </a:r>
          </a:p>
          <a:p>
            <a:pPr algn="r"/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</a:rPr>
              <a:t>[3 marks] </a:t>
            </a:r>
            <a:endParaRPr lang="en-GB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322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4869" y="481774"/>
            <a:ext cx="6865603" cy="5899554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954869" y="481241"/>
            <a:ext cx="6865602" cy="5900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6" name="Rectangle 15">
            <a:hlinkClick r:id="rId3" action="ppaction://hlinksldjump"/>
          </p:cNvPr>
          <p:cNvSpPr/>
          <p:nvPr/>
        </p:nvSpPr>
        <p:spPr>
          <a:xfrm>
            <a:off x="1547664" y="35483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435597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2H </a:t>
            </a:r>
            <a:r>
              <a:rPr lang="en-GB" sz="1400" b="1" dirty="0">
                <a:latin typeface="Comic Sans MS" panose="030F0702030302020204" pitchFamily="66" charset="0"/>
              </a:rPr>
              <a:t>Q5</a:t>
            </a:r>
          </a:p>
        </p:txBody>
      </p:sp>
      <p:cxnSp>
        <p:nvCxnSpPr>
          <p:cNvPr id="25" name="Straight Arrow Connector 24"/>
          <p:cNvCxnSpPr>
            <a:stCxn id="16" idx="3"/>
            <a:endCxn id="18" idx="1"/>
          </p:cNvCxnSpPr>
          <p:nvPr/>
        </p:nvCxnSpPr>
        <p:spPr>
          <a:xfrm flipV="1">
            <a:off x="38519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pic>
        <p:nvPicPr>
          <p:cNvPr id="2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3608" y="5903486"/>
            <a:ext cx="1296144" cy="8619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29908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835" y="404664"/>
            <a:ext cx="6262330" cy="6336704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1440835" y="404663"/>
            <a:ext cx="6262330" cy="63367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6" name="Rectangle 15">
            <a:hlinkClick r:id="rId3" action="ppaction://hlinksldjump"/>
          </p:cNvPr>
          <p:cNvSpPr/>
          <p:nvPr/>
        </p:nvSpPr>
        <p:spPr>
          <a:xfrm>
            <a:off x="1547664" y="35483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435597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2H </a:t>
            </a:r>
            <a:r>
              <a:rPr lang="en-GB" sz="1400" b="1" dirty="0">
                <a:latin typeface="Comic Sans MS" panose="030F0702030302020204" pitchFamily="66" charset="0"/>
              </a:rPr>
              <a:t>Q5</a:t>
            </a:r>
          </a:p>
        </p:txBody>
      </p:sp>
      <p:cxnSp>
        <p:nvCxnSpPr>
          <p:cNvPr id="25" name="Straight Arrow Connector 24"/>
          <p:cNvCxnSpPr>
            <a:stCxn id="16" idx="3"/>
            <a:endCxn id="18" idx="1"/>
          </p:cNvCxnSpPr>
          <p:nvPr/>
        </p:nvCxnSpPr>
        <p:spPr>
          <a:xfrm flipV="1">
            <a:off x="38519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86056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688496"/>
            <a:ext cx="8640960" cy="254881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2564904"/>
            <a:ext cx="8640960" cy="304592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/>
          <a:srcRect t="33402"/>
          <a:stretch/>
        </p:blipFill>
        <p:spPr>
          <a:xfrm>
            <a:off x="251521" y="1412776"/>
            <a:ext cx="8640958" cy="229716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1547664" y="35483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25" name="Rectangle 24">
            <a:hlinkClick r:id="rId7" action="ppaction://hlinksldjump"/>
          </p:cNvPr>
          <p:cNvSpPr/>
          <p:nvPr/>
        </p:nvSpPr>
        <p:spPr>
          <a:xfrm>
            <a:off x="435597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3H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6" name="Straight Arrow Connector 25"/>
          <p:cNvCxnSpPr>
            <a:stCxn id="18" idx="3"/>
            <a:endCxn id="25" idx="1"/>
          </p:cNvCxnSpPr>
          <p:nvPr/>
        </p:nvCxnSpPr>
        <p:spPr>
          <a:xfrm flipV="1">
            <a:off x="38519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1520" y="1052736"/>
            <a:ext cx="8640960" cy="87704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843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1988840"/>
            <a:ext cx="8640962" cy="142309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1518" y="2528558"/>
            <a:ext cx="8640957" cy="4348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51520" y="1988839"/>
            <a:ext cx="8640959" cy="5397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9" name="Rectangle 18">
            <a:hlinkClick r:id="rId4" action="ppaction://hlinksldjump"/>
          </p:cNvPr>
          <p:cNvSpPr/>
          <p:nvPr/>
        </p:nvSpPr>
        <p:spPr>
          <a:xfrm>
            <a:off x="1547664" y="35483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435597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3H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2" name="Straight Arrow Connector 21"/>
          <p:cNvCxnSpPr>
            <a:stCxn id="19" idx="3"/>
            <a:endCxn id="21" idx="1"/>
          </p:cNvCxnSpPr>
          <p:nvPr/>
        </p:nvCxnSpPr>
        <p:spPr>
          <a:xfrm flipV="1">
            <a:off x="38519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251518" y="2956250"/>
            <a:ext cx="8640957" cy="4556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926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13" grpId="0" animBg="1"/>
      <p:bldP spid="23" grpId="0" animBg="1"/>
      <p:bldP spid="2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1052736"/>
            <a:ext cx="8640958" cy="476931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1547664" y="35483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25" name="Rectangle 24">
            <a:hlinkClick r:id="rId5" action="ppaction://hlinksldjump"/>
          </p:cNvPr>
          <p:cNvSpPr/>
          <p:nvPr/>
        </p:nvSpPr>
        <p:spPr>
          <a:xfrm>
            <a:off x="435597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2H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6" name="Straight Arrow Connector 25"/>
          <p:cNvCxnSpPr>
            <a:stCxn id="18" idx="3"/>
            <a:endCxn id="25" idx="1"/>
          </p:cNvCxnSpPr>
          <p:nvPr/>
        </p:nvCxnSpPr>
        <p:spPr>
          <a:xfrm flipV="1">
            <a:off x="38519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20" name="Straight Connector 19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3735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8" y="2420888"/>
            <a:ext cx="8640964" cy="112545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18" y="1988840"/>
            <a:ext cx="8640964" cy="35308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251518" y="2420888"/>
            <a:ext cx="8640957" cy="11254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B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51520" y="1988839"/>
            <a:ext cx="8640959" cy="3530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547664" y="35483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435597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2H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16" idx="3"/>
            <a:endCxn id="18" idx="1"/>
          </p:cNvCxnSpPr>
          <p:nvPr/>
        </p:nvCxnSpPr>
        <p:spPr>
          <a:xfrm flipV="1">
            <a:off x="38519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7428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13" grpId="0" animBg="1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196" y="3260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1547664" y="35483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78" name="Rectangle 77">
            <a:hlinkClick r:id="rId3" action="ppaction://hlinksldjump"/>
          </p:cNvPr>
          <p:cNvSpPr/>
          <p:nvPr/>
        </p:nvSpPr>
        <p:spPr>
          <a:xfrm>
            <a:off x="3923928" y="1772816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</a:t>
            </a:r>
            <a:r>
              <a:rPr lang="en-GB" sz="1400" b="1" dirty="0">
                <a:latin typeface="Comic Sans MS" panose="030F0702030302020204" pitchFamily="66" charset="0"/>
              </a:rPr>
              <a:t>2017 </a:t>
            </a:r>
            <a:r>
              <a:rPr lang="en-GB" sz="1400" b="1" dirty="0" smtClean="0">
                <a:latin typeface="Comic Sans MS" panose="030F0702030302020204" pitchFamily="66" charset="0"/>
              </a:rPr>
              <a:t>2H </a:t>
            </a:r>
            <a:r>
              <a:rPr lang="en-GB" sz="1400" b="1" dirty="0">
                <a:latin typeface="Comic Sans MS" panose="030F0702030302020204" pitchFamily="66" charset="0"/>
              </a:rPr>
              <a:t>Q5</a:t>
            </a:r>
          </a:p>
        </p:txBody>
      </p:sp>
      <p:sp>
        <p:nvSpPr>
          <p:cNvPr id="25" name="Rectangle 24">
            <a:hlinkClick r:id="rId4" action="ppaction://hlinksldjump"/>
          </p:cNvPr>
          <p:cNvSpPr/>
          <p:nvPr/>
        </p:nvSpPr>
        <p:spPr>
          <a:xfrm>
            <a:off x="179512" y="2708976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Edexcel</a:t>
            </a:r>
          </a:p>
        </p:txBody>
      </p:sp>
      <p:sp>
        <p:nvSpPr>
          <p:cNvPr id="26" name="Rectangle 25">
            <a:hlinkClick r:id="rId2" action="ppaction://hlinksldjump"/>
          </p:cNvPr>
          <p:cNvSpPr/>
          <p:nvPr/>
        </p:nvSpPr>
        <p:spPr>
          <a:xfrm>
            <a:off x="179640" y="3284984"/>
            <a:ext cx="1152000" cy="504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AQA</a:t>
            </a:r>
          </a:p>
        </p:txBody>
      </p:sp>
      <p:sp>
        <p:nvSpPr>
          <p:cNvPr id="27" name="Rectangle 26">
            <a:hlinkClick r:id="rId5" action="ppaction://hlinksldjump"/>
          </p:cNvPr>
          <p:cNvSpPr/>
          <p:nvPr/>
        </p:nvSpPr>
        <p:spPr>
          <a:xfrm>
            <a:off x="179512" y="3861104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OCR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416058" y="3429998"/>
            <a:ext cx="1152000" cy="29717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 Marker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17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0196" y="32608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11" name="Rectangle 10">
            <a:hlinkClick r:id="rId2" action="ppaction://hlinksldjump"/>
          </p:cNvPr>
          <p:cNvSpPr/>
          <p:nvPr/>
        </p:nvSpPr>
        <p:spPr>
          <a:xfrm>
            <a:off x="1547664" y="35483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78" name="Rectangle 77">
            <a:hlinkClick r:id="rId3" action="ppaction://hlinksldjump"/>
          </p:cNvPr>
          <p:cNvSpPr/>
          <p:nvPr/>
        </p:nvSpPr>
        <p:spPr>
          <a:xfrm>
            <a:off x="2915944" y="3285040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3H Q3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179512" y="2708976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Edexcel</a:t>
            </a:r>
          </a:p>
        </p:txBody>
      </p:sp>
      <p:sp>
        <p:nvSpPr>
          <p:cNvPr id="18" name="Rectangle 17">
            <a:hlinkClick r:id="rId5" action="ppaction://hlinksldjump"/>
          </p:cNvPr>
          <p:cNvSpPr/>
          <p:nvPr/>
        </p:nvSpPr>
        <p:spPr>
          <a:xfrm>
            <a:off x="179640" y="3284984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AQA</a:t>
            </a:r>
          </a:p>
        </p:txBody>
      </p:sp>
      <p:sp>
        <p:nvSpPr>
          <p:cNvPr id="19" name="Rectangle 18">
            <a:hlinkClick r:id="rId2" action="ppaction://hlinksldjump"/>
          </p:cNvPr>
          <p:cNvSpPr/>
          <p:nvPr/>
        </p:nvSpPr>
        <p:spPr>
          <a:xfrm>
            <a:off x="179512" y="3861104"/>
            <a:ext cx="1152000" cy="5040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OCR</a:t>
            </a:r>
          </a:p>
        </p:txBody>
      </p:sp>
      <p:sp>
        <p:nvSpPr>
          <p:cNvPr id="20" name="Rectangle 19">
            <a:hlinkClick r:id="rId6" action="ppaction://hlinksldjump"/>
          </p:cNvPr>
          <p:cNvSpPr/>
          <p:nvPr/>
        </p:nvSpPr>
        <p:spPr>
          <a:xfrm>
            <a:off x="4932168" y="3284984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Q10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7541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3573016"/>
            <a:ext cx="7200800" cy="3123182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2" name="Rectangle 21">
            <a:hlinkClick r:id="rId4" action="ppaction://hlinksldjump"/>
          </p:cNvPr>
          <p:cNvSpPr/>
          <p:nvPr/>
        </p:nvSpPr>
        <p:spPr>
          <a:xfrm>
            <a:off x="1547664" y="35483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24" name="Rectangle 23">
            <a:hlinkClick r:id="rId5" action="ppaction://hlinksldjump"/>
          </p:cNvPr>
          <p:cNvSpPr/>
          <p:nvPr/>
        </p:nvSpPr>
        <p:spPr>
          <a:xfrm>
            <a:off x="4355976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2 2H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stCxn id="22" idx="3"/>
            <a:endCxn id="24" idx="1"/>
          </p:cNvCxnSpPr>
          <p:nvPr/>
        </p:nvCxnSpPr>
        <p:spPr>
          <a:xfrm flipV="1">
            <a:off x="38519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71600" y="497184"/>
            <a:ext cx="7200800" cy="3084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98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1" y="2348880"/>
            <a:ext cx="8784978" cy="690642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79511" y="2348878"/>
            <a:ext cx="8784977" cy="2880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 </a:t>
            </a:r>
          </a:p>
        </p:txBody>
      </p:sp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1547664" y="35483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15" name="Rectangle 14">
            <a:hlinkClick r:id="rId5" action="ppaction://hlinksldjump"/>
          </p:cNvPr>
          <p:cNvSpPr/>
          <p:nvPr/>
        </p:nvSpPr>
        <p:spPr>
          <a:xfrm>
            <a:off x="4355976" y="35482"/>
            <a:ext cx="2376264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Specimen Set 2 2H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6" name="Straight Arrow Connector 15"/>
          <p:cNvCxnSpPr>
            <a:stCxn id="12" idx="3"/>
            <a:endCxn id="15" idx="1"/>
          </p:cNvCxnSpPr>
          <p:nvPr/>
        </p:nvCxnSpPr>
        <p:spPr>
          <a:xfrm flipV="1">
            <a:off x="38519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79511" y="2636910"/>
            <a:ext cx="8784977" cy="4026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 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85314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2" name="Rectangle 21">
            <a:hlinkClick r:id="rId3" action="ppaction://hlinksldjump"/>
          </p:cNvPr>
          <p:cNvSpPr/>
          <p:nvPr/>
        </p:nvSpPr>
        <p:spPr>
          <a:xfrm>
            <a:off x="1547664" y="35483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24" name="Rectangle 23">
            <a:hlinkClick r:id="rId4" action="ppaction://hlinksldjump"/>
          </p:cNvPr>
          <p:cNvSpPr/>
          <p:nvPr/>
        </p:nvSpPr>
        <p:spPr>
          <a:xfrm>
            <a:off x="4355976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</a:t>
            </a:r>
            <a:r>
              <a:rPr lang="en-GB" sz="1400" b="1" dirty="0">
                <a:latin typeface="Comic Sans MS" panose="030F0702030302020204" pitchFamily="66" charset="0"/>
              </a:rPr>
              <a:t>2H </a:t>
            </a:r>
            <a:r>
              <a:rPr lang="en-GB" sz="1400" b="1" dirty="0" smtClean="0">
                <a:latin typeface="Comic Sans MS" panose="030F0702030302020204" pitchFamily="66" charset="0"/>
              </a:rPr>
              <a:t>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stCxn id="22" idx="3"/>
            <a:endCxn id="24" idx="1"/>
          </p:cNvCxnSpPr>
          <p:nvPr/>
        </p:nvCxnSpPr>
        <p:spPr>
          <a:xfrm flipV="1">
            <a:off x="38519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528" y="1175762"/>
            <a:ext cx="8496944" cy="450647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717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1" y="1628800"/>
            <a:ext cx="8784978" cy="1891296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79511" y="1628799"/>
            <a:ext cx="8784977" cy="18912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 </a:t>
            </a:r>
          </a:p>
        </p:txBody>
      </p:sp>
      <p:sp>
        <p:nvSpPr>
          <p:cNvPr id="22" name="Rectangle 21">
            <a:hlinkClick r:id="rId4" action="ppaction://hlinksldjump"/>
          </p:cNvPr>
          <p:cNvSpPr/>
          <p:nvPr/>
        </p:nvSpPr>
        <p:spPr>
          <a:xfrm>
            <a:off x="1547664" y="35483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24" name="Rectangle 23">
            <a:hlinkClick r:id="rId5" action="ppaction://hlinksldjump"/>
          </p:cNvPr>
          <p:cNvSpPr/>
          <p:nvPr/>
        </p:nvSpPr>
        <p:spPr>
          <a:xfrm>
            <a:off x="4355976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Nov 2017 2H Q1</a:t>
            </a:r>
          </a:p>
        </p:txBody>
      </p:sp>
      <p:cxnSp>
        <p:nvCxnSpPr>
          <p:cNvPr id="25" name="Straight Arrow Connector 24"/>
          <p:cNvCxnSpPr>
            <a:stCxn id="22" idx="3"/>
            <a:endCxn id="24" idx="1"/>
          </p:cNvCxnSpPr>
          <p:nvPr/>
        </p:nvCxnSpPr>
        <p:spPr>
          <a:xfrm flipV="1">
            <a:off x="38519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776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7" y="892214"/>
            <a:ext cx="8352926" cy="5057066"/>
          </a:xfrm>
          <a:prstGeom prst="rect">
            <a:avLst/>
          </a:prstGeom>
        </p:spPr>
      </p:pic>
      <p:pic>
        <p:nvPicPr>
          <p:cNvPr id="8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22" name="Rectangle 21">
            <a:hlinkClick r:id="rId4" action="ppaction://hlinksldjump"/>
          </p:cNvPr>
          <p:cNvSpPr/>
          <p:nvPr/>
        </p:nvSpPr>
        <p:spPr>
          <a:xfrm>
            <a:off x="1547664" y="35483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24" name="Rectangle 23">
            <a:hlinkClick r:id="rId5" action="ppaction://hlinksldjump"/>
          </p:cNvPr>
          <p:cNvSpPr/>
          <p:nvPr/>
        </p:nvSpPr>
        <p:spPr>
          <a:xfrm>
            <a:off x="4355976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stCxn id="22" idx="3"/>
            <a:endCxn id="24" idx="1"/>
          </p:cNvCxnSpPr>
          <p:nvPr/>
        </p:nvCxnSpPr>
        <p:spPr>
          <a:xfrm flipV="1">
            <a:off x="38519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767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060848"/>
            <a:ext cx="8784976" cy="1699108"/>
          </a:xfrm>
          <a:prstGeom prst="rect">
            <a:avLst/>
          </a:prstGeom>
        </p:spPr>
      </p:pic>
      <p:pic>
        <p:nvPicPr>
          <p:cNvPr id="6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3" name="Rectangle 12"/>
          <p:cNvSpPr/>
          <p:nvPr/>
        </p:nvSpPr>
        <p:spPr>
          <a:xfrm>
            <a:off x="179511" y="2060848"/>
            <a:ext cx="8784977" cy="169910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 </a:t>
            </a: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547664" y="35483"/>
            <a:ext cx="2304256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Solving Simple Equations</a:t>
            </a: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4355976" y="35482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3H Q7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7" name="Straight Arrow Connector 16"/>
          <p:cNvCxnSpPr>
            <a:stCxn id="14" idx="3"/>
            <a:endCxn id="16" idx="1"/>
          </p:cNvCxnSpPr>
          <p:nvPr/>
        </p:nvCxnSpPr>
        <p:spPr>
          <a:xfrm flipV="1">
            <a:off x="385192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1887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31634</TotalTime>
  <Words>167</Words>
  <Application>Microsoft Office PowerPoint</Application>
  <PresentationFormat>On-screen Show (4:3)</PresentationFormat>
  <Paragraphs>64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Comic Sans MS</vt:lpstr>
      <vt:lpstr>Times New Roman</vt:lpstr>
      <vt:lpstr>Theme1</vt:lpstr>
      <vt:lpstr>Solving Simple Equations</vt:lpstr>
      <vt:lpstr>Solving Simple Equations</vt:lpstr>
      <vt:lpstr>Solving Simple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Mr G Westwater (Staff)</cp:lastModifiedBy>
  <cp:revision>2783</cp:revision>
  <cp:lastPrinted>2019-03-09T08:19:56Z</cp:lastPrinted>
  <dcterms:created xsi:type="dcterms:W3CDTF">2014-02-21T20:01:10Z</dcterms:created>
  <dcterms:modified xsi:type="dcterms:W3CDTF">2021-08-12T08:33:51Z</dcterms:modified>
</cp:coreProperties>
</file>