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2478" y="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12/08/2021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12/08/2021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12/08/2021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12/08/2021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12/08/2021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12/08/2021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12/08/2021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12/08/2021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12/08/2021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12/08/2021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12/08/2021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12/08/2021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slide" Target="slide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4.png"/><Relationship Id="rId7" Type="http://schemas.openxmlformats.org/officeDocument/2006/relationships/slide" Target="slide13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2.png"/><Relationship Id="rId4" Type="http://schemas.openxmlformats.org/officeDocument/2006/relationships/image" Target="../media/image15.png"/><Relationship Id="rId9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3.xml"/><Relationship Id="rId4" Type="http://schemas.openxmlformats.org/officeDocument/2006/relationships/slide" Target="sl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5.xml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3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1547664" y="35483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15" name="Rectangle 14">
            <a:hlinkClick r:id="rId3" action="ppaction://hlinksldjump"/>
          </p:cNvPr>
          <p:cNvSpPr/>
          <p:nvPr/>
        </p:nvSpPr>
        <p:spPr>
          <a:xfrm>
            <a:off x="4284096" y="3284984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Nov 2017 2H Q1</a:t>
            </a:r>
          </a:p>
        </p:txBody>
      </p:sp>
      <p:sp>
        <p:nvSpPr>
          <p:cNvPr id="21" name="Rectangle 20">
            <a:hlinkClick r:id="rId2" action="ppaction://hlinksldjump"/>
          </p:cNvPr>
          <p:cNvSpPr/>
          <p:nvPr/>
        </p:nvSpPr>
        <p:spPr>
          <a:xfrm>
            <a:off x="179512" y="2708976"/>
            <a:ext cx="1152000" cy="504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Edexcel</a:t>
            </a:r>
          </a:p>
        </p:txBody>
      </p:sp>
      <p:sp>
        <p:nvSpPr>
          <p:cNvPr id="22" name="Rectangle 21">
            <a:hlinkClick r:id="rId4" action="ppaction://hlinksldjump"/>
          </p:cNvPr>
          <p:cNvSpPr/>
          <p:nvPr/>
        </p:nvSpPr>
        <p:spPr>
          <a:xfrm>
            <a:off x="179640" y="328498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AQA</a:t>
            </a:r>
          </a:p>
        </p:txBody>
      </p:sp>
      <p:sp>
        <p:nvSpPr>
          <p:cNvPr id="23" name="Rectangle 22">
            <a:hlinkClick r:id="rId5" action="ppaction://hlinksldjump"/>
          </p:cNvPr>
          <p:cNvSpPr/>
          <p:nvPr/>
        </p:nvSpPr>
        <p:spPr>
          <a:xfrm>
            <a:off x="179512" y="386110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OCR</a:t>
            </a: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710196" y="3260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4283968" y="3861104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4283968" y="2708920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 2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83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8" name="Rectangle 17">
            <a:hlinkClick r:id="rId3" action="ppaction://hlinksldjump"/>
          </p:cNvPr>
          <p:cNvSpPr/>
          <p:nvPr/>
        </p:nvSpPr>
        <p:spPr>
          <a:xfrm>
            <a:off x="1547664" y="35483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25" name="Rectangle 24">
            <a:hlinkClick r:id="rId4" action="ppaction://hlinksldjump"/>
          </p:cNvPr>
          <p:cNvSpPr/>
          <p:nvPr/>
        </p:nvSpPr>
        <p:spPr>
          <a:xfrm>
            <a:off x="435597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2H </a:t>
            </a:r>
            <a:r>
              <a:rPr lang="en-GB" sz="1400" b="1" dirty="0">
                <a:latin typeface="Comic Sans MS" panose="030F0702030302020204" pitchFamily="66" charset="0"/>
              </a:rPr>
              <a:t>Q5</a:t>
            </a:r>
          </a:p>
        </p:txBody>
      </p:sp>
      <p:cxnSp>
        <p:nvCxnSpPr>
          <p:cNvPr id="26" name="Straight Arrow Connector 25"/>
          <p:cNvCxnSpPr>
            <a:stCxn id="18" idx="3"/>
            <a:endCxn id="25" idx="1"/>
          </p:cNvCxnSpPr>
          <p:nvPr/>
        </p:nvCxnSpPr>
        <p:spPr>
          <a:xfrm flipV="1">
            <a:off x="38519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907704" y="1556792"/>
            <a:ext cx="5526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Solve 4(3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−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2) 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</a:rPr>
              <a:t>= 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GB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x 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−</a:t>
            </a:r>
            <a:r>
              <a:rPr lang="en-GB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5 </a:t>
            </a:r>
          </a:p>
          <a:p>
            <a:pPr algn="r"/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</a:rPr>
              <a:t>[3 marks] 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32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4869" y="481774"/>
            <a:ext cx="6865603" cy="5899554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954869" y="481241"/>
            <a:ext cx="6865602" cy="5900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6" name="Rectangle 15">
            <a:hlinkClick r:id="rId3" action="ppaction://hlinksldjump"/>
          </p:cNvPr>
          <p:cNvSpPr/>
          <p:nvPr/>
        </p:nvSpPr>
        <p:spPr>
          <a:xfrm>
            <a:off x="1547664" y="35483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435597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2H </a:t>
            </a:r>
            <a:r>
              <a:rPr lang="en-GB" sz="1400" b="1" dirty="0">
                <a:latin typeface="Comic Sans MS" panose="030F0702030302020204" pitchFamily="66" charset="0"/>
              </a:rPr>
              <a:t>Q5</a:t>
            </a:r>
          </a:p>
        </p:txBody>
      </p:sp>
      <p:cxnSp>
        <p:nvCxnSpPr>
          <p:cNvPr id="25" name="Straight Arrow Connector 24"/>
          <p:cNvCxnSpPr>
            <a:stCxn id="16" idx="3"/>
            <a:endCxn id="18" idx="1"/>
          </p:cNvCxnSpPr>
          <p:nvPr/>
        </p:nvCxnSpPr>
        <p:spPr>
          <a:xfrm flipV="1">
            <a:off x="38519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pic>
        <p:nvPicPr>
          <p:cNvPr id="2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5903486"/>
            <a:ext cx="1296144" cy="8619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2990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835" y="404664"/>
            <a:ext cx="6262330" cy="6336704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440835" y="404663"/>
            <a:ext cx="6262330" cy="6336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6" name="Rectangle 15">
            <a:hlinkClick r:id="rId3" action="ppaction://hlinksldjump"/>
          </p:cNvPr>
          <p:cNvSpPr/>
          <p:nvPr/>
        </p:nvSpPr>
        <p:spPr>
          <a:xfrm>
            <a:off x="1547664" y="35483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435597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2H </a:t>
            </a:r>
            <a:r>
              <a:rPr lang="en-GB" sz="1400" b="1" dirty="0">
                <a:latin typeface="Comic Sans MS" panose="030F0702030302020204" pitchFamily="66" charset="0"/>
              </a:rPr>
              <a:t>Q5</a:t>
            </a:r>
          </a:p>
        </p:txBody>
      </p:sp>
      <p:cxnSp>
        <p:nvCxnSpPr>
          <p:cNvPr id="25" name="Straight Arrow Connector 24"/>
          <p:cNvCxnSpPr>
            <a:stCxn id="16" idx="3"/>
            <a:endCxn id="18" idx="1"/>
          </p:cNvCxnSpPr>
          <p:nvPr/>
        </p:nvCxnSpPr>
        <p:spPr>
          <a:xfrm flipV="1">
            <a:off x="38519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86056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688496"/>
            <a:ext cx="8640960" cy="25488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564904"/>
            <a:ext cx="8640960" cy="30459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t="33402"/>
          <a:stretch/>
        </p:blipFill>
        <p:spPr>
          <a:xfrm>
            <a:off x="251521" y="1412776"/>
            <a:ext cx="8640958" cy="229716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1547664" y="35483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25" name="Rectangle 24">
            <a:hlinkClick r:id="rId7" action="ppaction://hlinksldjump"/>
          </p:cNvPr>
          <p:cNvSpPr/>
          <p:nvPr/>
        </p:nvSpPr>
        <p:spPr>
          <a:xfrm>
            <a:off x="435597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3H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6" name="Straight Arrow Connector 25"/>
          <p:cNvCxnSpPr>
            <a:stCxn id="18" idx="3"/>
            <a:endCxn id="25" idx="1"/>
          </p:cNvCxnSpPr>
          <p:nvPr/>
        </p:nvCxnSpPr>
        <p:spPr>
          <a:xfrm flipV="1">
            <a:off x="38519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1520" y="1052736"/>
            <a:ext cx="8640960" cy="8770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43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988840"/>
            <a:ext cx="8640962" cy="142309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18" y="2528558"/>
            <a:ext cx="8640957" cy="434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51520" y="1988839"/>
            <a:ext cx="8640959" cy="539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547664" y="35483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435597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3H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38519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51518" y="2956250"/>
            <a:ext cx="8640957" cy="455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92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3" grpId="0" animBg="1"/>
      <p:bldP spid="23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052736"/>
            <a:ext cx="8640958" cy="476931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1547664" y="35483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25" name="Rectangle 24">
            <a:hlinkClick r:id="rId5" action="ppaction://hlinksldjump"/>
          </p:cNvPr>
          <p:cNvSpPr/>
          <p:nvPr/>
        </p:nvSpPr>
        <p:spPr>
          <a:xfrm>
            <a:off x="435597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6" name="Straight Arrow Connector 25"/>
          <p:cNvCxnSpPr>
            <a:stCxn id="18" idx="3"/>
            <a:endCxn id="25" idx="1"/>
          </p:cNvCxnSpPr>
          <p:nvPr/>
        </p:nvCxnSpPr>
        <p:spPr>
          <a:xfrm flipV="1">
            <a:off x="38519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0" name="Straight Connector 19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735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8" y="2420888"/>
            <a:ext cx="8640964" cy="11254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18" y="1988840"/>
            <a:ext cx="8640964" cy="35308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18" y="2420888"/>
            <a:ext cx="8640957" cy="1125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51520" y="1988839"/>
            <a:ext cx="8640959" cy="353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547664" y="35483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435597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16" idx="3"/>
            <a:endCxn id="18" idx="1"/>
          </p:cNvCxnSpPr>
          <p:nvPr/>
        </p:nvCxnSpPr>
        <p:spPr>
          <a:xfrm flipV="1">
            <a:off x="38519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42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3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196" y="3260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1547664" y="35483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78" name="Rectangle 77">
            <a:hlinkClick r:id="rId3" action="ppaction://hlinksldjump"/>
          </p:cNvPr>
          <p:cNvSpPr/>
          <p:nvPr/>
        </p:nvSpPr>
        <p:spPr>
          <a:xfrm>
            <a:off x="3923928" y="1772816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2H </a:t>
            </a:r>
            <a:r>
              <a:rPr lang="en-GB" sz="1400" b="1" dirty="0">
                <a:latin typeface="Comic Sans MS" panose="030F0702030302020204" pitchFamily="66" charset="0"/>
              </a:rPr>
              <a:t>Q5</a:t>
            </a:r>
          </a:p>
        </p:txBody>
      </p:sp>
      <p:sp>
        <p:nvSpPr>
          <p:cNvPr id="25" name="Rectangle 24">
            <a:hlinkClick r:id="rId4" action="ppaction://hlinksldjump"/>
          </p:cNvPr>
          <p:cNvSpPr/>
          <p:nvPr/>
        </p:nvSpPr>
        <p:spPr>
          <a:xfrm>
            <a:off x="179512" y="2708976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Edexcel</a:t>
            </a:r>
          </a:p>
        </p:txBody>
      </p:sp>
      <p:sp>
        <p:nvSpPr>
          <p:cNvPr id="26" name="Rectangle 25">
            <a:hlinkClick r:id="rId2" action="ppaction://hlinksldjump"/>
          </p:cNvPr>
          <p:cNvSpPr/>
          <p:nvPr/>
        </p:nvSpPr>
        <p:spPr>
          <a:xfrm>
            <a:off x="179640" y="3284984"/>
            <a:ext cx="1152000" cy="504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AQA</a:t>
            </a:r>
          </a:p>
        </p:txBody>
      </p:sp>
      <p:sp>
        <p:nvSpPr>
          <p:cNvPr id="27" name="Rectangle 26">
            <a:hlinkClick r:id="rId5" action="ppaction://hlinksldjump"/>
          </p:cNvPr>
          <p:cNvSpPr/>
          <p:nvPr/>
        </p:nvSpPr>
        <p:spPr>
          <a:xfrm>
            <a:off x="179512" y="386110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OCR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416058" y="3429998"/>
            <a:ext cx="1152000" cy="2971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 Marker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1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196" y="3260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1547664" y="35483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78" name="Rectangle 77">
            <a:hlinkClick r:id="rId3" action="ppaction://hlinksldjump"/>
          </p:cNvPr>
          <p:cNvSpPr/>
          <p:nvPr/>
        </p:nvSpPr>
        <p:spPr>
          <a:xfrm>
            <a:off x="2915944" y="3285040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79512" y="2708976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Edexcel</a:t>
            </a: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179640" y="328498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AQA</a:t>
            </a:r>
          </a:p>
        </p:txBody>
      </p:sp>
      <p:sp>
        <p:nvSpPr>
          <p:cNvPr id="19" name="Rectangle 18">
            <a:hlinkClick r:id="rId2" action="ppaction://hlinksldjump"/>
          </p:cNvPr>
          <p:cNvSpPr/>
          <p:nvPr/>
        </p:nvSpPr>
        <p:spPr>
          <a:xfrm>
            <a:off x="179512" y="3861104"/>
            <a:ext cx="1152000" cy="504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OCR</a:t>
            </a:r>
          </a:p>
        </p:txBody>
      </p:sp>
      <p:sp>
        <p:nvSpPr>
          <p:cNvPr id="20" name="Rectangle 19">
            <a:hlinkClick r:id="rId6" action="ppaction://hlinksldjump"/>
          </p:cNvPr>
          <p:cNvSpPr/>
          <p:nvPr/>
        </p:nvSpPr>
        <p:spPr>
          <a:xfrm>
            <a:off x="4932168" y="328498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4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3573016"/>
            <a:ext cx="7200800" cy="3123182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2" name="Rectangle 21">
            <a:hlinkClick r:id="rId4" action="ppaction://hlinksldjump"/>
          </p:cNvPr>
          <p:cNvSpPr/>
          <p:nvPr/>
        </p:nvSpPr>
        <p:spPr>
          <a:xfrm>
            <a:off x="1547664" y="35483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24" name="Rectangle 23">
            <a:hlinkClick r:id="rId5" action="ppaction://hlinksldjump"/>
          </p:cNvPr>
          <p:cNvSpPr/>
          <p:nvPr/>
        </p:nvSpPr>
        <p:spPr>
          <a:xfrm>
            <a:off x="4355976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2 2H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22" idx="3"/>
            <a:endCxn id="24" idx="1"/>
          </p:cNvCxnSpPr>
          <p:nvPr/>
        </p:nvCxnSpPr>
        <p:spPr>
          <a:xfrm flipV="1">
            <a:off x="38519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1600" y="497184"/>
            <a:ext cx="7200800" cy="308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2348880"/>
            <a:ext cx="8784978" cy="690642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79511" y="2348878"/>
            <a:ext cx="8784977" cy="2880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 </a:t>
            </a:r>
          </a:p>
        </p:txBody>
      </p: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1547664" y="35483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4355976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2 2H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>
            <a:stCxn id="12" idx="3"/>
            <a:endCxn id="15" idx="1"/>
          </p:cNvCxnSpPr>
          <p:nvPr/>
        </p:nvCxnSpPr>
        <p:spPr>
          <a:xfrm flipV="1">
            <a:off x="38519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9511" y="2636910"/>
            <a:ext cx="8784977" cy="402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 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53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2" name="Rectangle 21">
            <a:hlinkClick r:id="rId3" action="ppaction://hlinksldjump"/>
          </p:cNvPr>
          <p:cNvSpPr/>
          <p:nvPr/>
        </p:nvSpPr>
        <p:spPr>
          <a:xfrm>
            <a:off x="1547664" y="35483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24" name="Rectangle 23">
            <a:hlinkClick r:id="rId4" action="ppaction://hlinksldjump"/>
          </p:cNvPr>
          <p:cNvSpPr/>
          <p:nvPr/>
        </p:nvSpPr>
        <p:spPr>
          <a:xfrm>
            <a:off x="4355976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</a:t>
            </a:r>
            <a:r>
              <a:rPr lang="en-GB" sz="1400" b="1" dirty="0">
                <a:latin typeface="Comic Sans MS" panose="030F0702030302020204" pitchFamily="66" charset="0"/>
              </a:rPr>
              <a:t>2H </a:t>
            </a:r>
            <a:r>
              <a:rPr lang="en-GB" sz="1400" b="1" dirty="0" smtClean="0">
                <a:latin typeface="Comic Sans MS" panose="030F0702030302020204" pitchFamily="66" charset="0"/>
              </a:rPr>
              <a:t>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22" idx="3"/>
            <a:endCxn id="24" idx="1"/>
          </p:cNvCxnSpPr>
          <p:nvPr/>
        </p:nvCxnSpPr>
        <p:spPr>
          <a:xfrm flipV="1">
            <a:off x="38519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8" y="1175762"/>
            <a:ext cx="8496944" cy="45064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17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1628800"/>
            <a:ext cx="8784978" cy="1891296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79511" y="1628799"/>
            <a:ext cx="8784977" cy="1891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 </a:t>
            </a:r>
          </a:p>
        </p:txBody>
      </p:sp>
      <p:sp>
        <p:nvSpPr>
          <p:cNvPr id="22" name="Rectangle 21">
            <a:hlinkClick r:id="rId4" action="ppaction://hlinksldjump"/>
          </p:cNvPr>
          <p:cNvSpPr/>
          <p:nvPr/>
        </p:nvSpPr>
        <p:spPr>
          <a:xfrm>
            <a:off x="1547664" y="35483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24" name="Rectangle 23">
            <a:hlinkClick r:id="rId5" action="ppaction://hlinksldjump"/>
          </p:cNvPr>
          <p:cNvSpPr/>
          <p:nvPr/>
        </p:nvSpPr>
        <p:spPr>
          <a:xfrm>
            <a:off x="4355976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Nov 2017 2H Q1</a:t>
            </a:r>
          </a:p>
        </p:txBody>
      </p:sp>
      <p:cxnSp>
        <p:nvCxnSpPr>
          <p:cNvPr id="25" name="Straight Arrow Connector 24"/>
          <p:cNvCxnSpPr>
            <a:stCxn id="22" idx="3"/>
            <a:endCxn id="24" idx="1"/>
          </p:cNvCxnSpPr>
          <p:nvPr/>
        </p:nvCxnSpPr>
        <p:spPr>
          <a:xfrm flipV="1">
            <a:off x="38519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7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7" y="892214"/>
            <a:ext cx="8352926" cy="5057066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2" name="Rectangle 21">
            <a:hlinkClick r:id="rId4" action="ppaction://hlinksldjump"/>
          </p:cNvPr>
          <p:cNvSpPr/>
          <p:nvPr/>
        </p:nvSpPr>
        <p:spPr>
          <a:xfrm>
            <a:off x="1547664" y="35483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24" name="Rectangle 23">
            <a:hlinkClick r:id="rId5" action="ppaction://hlinksldjump"/>
          </p:cNvPr>
          <p:cNvSpPr/>
          <p:nvPr/>
        </p:nvSpPr>
        <p:spPr>
          <a:xfrm>
            <a:off x="4355976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22" idx="3"/>
            <a:endCxn id="24" idx="1"/>
          </p:cNvCxnSpPr>
          <p:nvPr/>
        </p:nvCxnSpPr>
        <p:spPr>
          <a:xfrm flipV="1">
            <a:off x="38519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76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060848"/>
            <a:ext cx="8784976" cy="1699108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79511" y="2060848"/>
            <a:ext cx="8784977" cy="1699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 </a:t>
            </a: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547664" y="35483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355976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4" idx="3"/>
            <a:endCxn id="16" idx="1"/>
          </p:cNvCxnSpPr>
          <p:nvPr/>
        </p:nvCxnSpPr>
        <p:spPr>
          <a:xfrm flipV="1">
            <a:off x="38519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88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31634</TotalTime>
  <Words>167</Words>
  <Application>Microsoft Office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Times New Roman</vt:lpstr>
      <vt:lpstr>Theme1</vt:lpstr>
      <vt:lpstr>Solving Simple Equations</vt:lpstr>
      <vt:lpstr>Solving Simple Equations</vt:lpstr>
      <vt:lpstr>Solving Simple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Mr G Westwater (Staff)</cp:lastModifiedBy>
  <cp:revision>2783</cp:revision>
  <cp:lastPrinted>2019-03-09T08:19:56Z</cp:lastPrinted>
  <dcterms:created xsi:type="dcterms:W3CDTF">2014-02-21T20:01:10Z</dcterms:created>
  <dcterms:modified xsi:type="dcterms:W3CDTF">2021-08-12T08:33:51Z</dcterms:modified>
</cp:coreProperties>
</file>