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3.xml"/><Relationship Id="rId18" Type="http://schemas.openxmlformats.org/officeDocument/2006/relationships/slide" Target="slide34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1.xml"/><Relationship Id="rId17" Type="http://schemas.openxmlformats.org/officeDocument/2006/relationships/slide" Target="slide32.xml"/><Relationship Id="rId2" Type="http://schemas.openxmlformats.org/officeDocument/2006/relationships/slide" Target="slide1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7.xml"/><Relationship Id="rId10" Type="http://schemas.openxmlformats.org/officeDocument/2006/relationships/slide" Target="slide16.xml"/><Relationship Id="rId19" Type="http://schemas.openxmlformats.org/officeDocument/2006/relationships/slide" Target="slide3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67744" y="6516203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Congruent </a:t>
            </a:r>
            <a:r>
              <a:rPr lang="en-GB" sz="1400" b="1" dirty="0" smtClean="0">
                <a:latin typeface="Comic Sans MS" panose="030F0702030302020204" pitchFamily="66" charset="0"/>
              </a:rPr>
              <a:t>triangles (proof)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6516203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SF in area and volume</a:t>
            </a:r>
          </a:p>
        </p:txBody>
      </p:sp>
      <p:sp>
        <p:nvSpPr>
          <p:cNvPr id="52" name="Rectangle 51">
            <a:hlinkClick r:id="rId3" action="ppaction://hlinksldjump"/>
          </p:cNvPr>
          <p:cNvSpPr/>
          <p:nvPr/>
        </p:nvSpPr>
        <p:spPr>
          <a:xfrm>
            <a:off x="2987824" y="1700808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6516203"/>
            <a:ext cx="1656184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</a:t>
            </a:r>
            <a:r>
              <a:rPr lang="en-GB" sz="1400" b="1" dirty="0" smtClean="0">
                <a:latin typeface="Comic Sans MS" panose="030F0702030302020204" pitchFamily="66" charset="0"/>
              </a:rPr>
              <a:t>nit Conversions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987824" y="22768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Q22*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6" y="6165304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 Reverse operations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987824" y="285293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987824" y="342905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987824" y="4005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2987824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644136" y="170086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4644008" y="227692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4644008" y="2852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4644008" y="342900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4644008" y="400512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4644008" y="4581184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5868272" y="1988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5868144" y="25649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7" action="ppaction://hlinksldjump"/>
          </p:cNvPr>
          <p:cNvSpPr/>
          <p:nvPr/>
        </p:nvSpPr>
        <p:spPr>
          <a:xfrm>
            <a:off x="5868144" y="314102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8" action="ppaction://hlinksldjump"/>
          </p:cNvPr>
          <p:cNvSpPr/>
          <p:nvPr/>
        </p:nvSpPr>
        <p:spPr>
          <a:xfrm>
            <a:off x="5868144" y="37170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9" action="ppaction://hlinksldjump"/>
          </p:cNvPr>
          <p:cNvSpPr/>
          <p:nvPr/>
        </p:nvSpPr>
        <p:spPr>
          <a:xfrm>
            <a:off x="5868144" y="42931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0" y="1388534"/>
            <a:ext cx="4535490" cy="408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391463"/>
            <a:ext cx="4535488" cy="40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48697"/>
            <a:ext cx="5400598" cy="5588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9" y="448696"/>
            <a:ext cx="5400598" cy="558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2328862"/>
            <a:ext cx="3242432" cy="11721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68142" y="2328861"/>
            <a:ext cx="3242433" cy="117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2612"/>
            <a:ext cx="7632848" cy="54466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5760640" cy="17089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79" y="2060848"/>
            <a:ext cx="5760641" cy="170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84930"/>
            <a:ext cx="8640958" cy="39961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4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2276872"/>
            <a:ext cx="5760642" cy="3609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79" y="2276872"/>
            <a:ext cx="5760641" cy="36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97" y="358940"/>
            <a:ext cx="6685806" cy="64544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6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204864"/>
            <a:ext cx="5886450" cy="619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28775" y="2204864"/>
            <a:ext cx="5927005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56" y="404664"/>
            <a:ext cx="723128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980728"/>
            <a:ext cx="7610475" cy="41243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963171"/>
            <a:ext cx="7610475" cy="414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132856"/>
            <a:ext cx="8352928" cy="11286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3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05551"/>
            <a:ext cx="7610476" cy="6046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6762" y="405550"/>
            <a:ext cx="7610475" cy="604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340768"/>
            <a:ext cx="8640960" cy="11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2204864"/>
            <a:ext cx="7610474" cy="9326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2204864"/>
            <a:ext cx="7610475" cy="93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488832" cy="51154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73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764704"/>
            <a:ext cx="7610476" cy="44977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66762" y="764703"/>
            <a:ext cx="7610475" cy="4497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278628"/>
            <a:ext cx="8352928" cy="12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636912"/>
            <a:ext cx="7296150" cy="552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923924" y="2636912"/>
            <a:ext cx="7296151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68760"/>
            <a:ext cx="8496942" cy="21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6912768" cy="54738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15617" y="404663"/>
            <a:ext cx="6912768" cy="547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1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5340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7" y="476671"/>
            <a:ext cx="8352925" cy="534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916832"/>
            <a:ext cx="7677150" cy="4857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33425" y="1916832"/>
            <a:ext cx="7706259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95652"/>
            <a:ext cx="8064896" cy="4953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908720"/>
            <a:ext cx="7920878" cy="3804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11561" y="908719"/>
            <a:ext cx="7920878" cy="380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63739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1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20889"/>
            <a:ext cx="7315200" cy="4476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914399" y="2420888"/>
            <a:ext cx="7315201" cy="447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7359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6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7849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27585" y="404663"/>
            <a:ext cx="7488830" cy="578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3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350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6340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764703"/>
            <a:ext cx="8352928" cy="463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3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25" y="476672"/>
            <a:ext cx="6054150" cy="6192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44925" y="476671"/>
            <a:ext cx="6054150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326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2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6898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4" y="764704"/>
            <a:ext cx="8208911" cy="468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96752"/>
            <a:ext cx="8640958" cy="15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04864"/>
            <a:ext cx="7677150" cy="4286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33425" y="2204863"/>
            <a:ext cx="7677150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14268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492896"/>
            <a:ext cx="7858125" cy="4286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42936" y="2492895"/>
            <a:ext cx="7858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31748</TotalTime>
  <Words>322</Words>
  <Application>Microsoft Office PowerPoint</Application>
  <PresentationFormat>On-screen Show (4:3)</PresentationFormat>
  <Paragraphs>136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Theme1</vt:lpstr>
      <vt:lpstr>Similar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2815</cp:revision>
  <cp:lastPrinted>2019-03-09T08:19:56Z</cp:lastPrinted>
  <dcterms:created xsi:type="dcterms:W3CDTF">2014-02-21T20:01:10Z</dcterms:created>
  <dcterms:modified xsi:type="dcterms:W3CDTF">2020-11-09T09:18:39Z</dcterms:modified>
</cp:coreProperties>
</file>