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78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4.xml"/><Relationship Id="rId18" Type="http://schemas.openxmlformats.org/officeDocument/2006/relationships/slide" Target="slide12.xml"/><Relationship Id="rId3" Type="http://schemas.openxmlformats.org/officeDocument/2006/relationships/slide" Target="slide1.xml"/><Relationship Id="rId21" Type="http://schemas.openxmlformats.org/officeDocument/2006/relationships/slide" Target="slide30.xml"/><Relationship Id="rId7" Type="http://schemas.openxmlformats.org/officeDocument/2006/relationships/slide" Target="slide20.xml"/><Relationship Id="rId12" Type="http://schemas.openxmlformats.org/officeDocument/2006/relationships/slide" Target="slide32.xml"/><Relationship Id="rId17" Type="http://schemas.openxmlformats.org/officeDocument/2006/relationships/slide" Target="slide10.xml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28.xml"/><Relationship Id="rId5" Type="http://schemas.openxmlformats.org/officeDocument/2006/relationships/slide" Target="slide2.xml"/><Relationship Id="rId15" Type="http://schemas.openxmlformats.org/officeDocument/2006/relationships/slide" Target="slide6.xml"/><Relationship Id="rId10" Type="http://schemas.openxmlformats.org/officeDocument/2006/relationships/slide" Target="slide26.xml"/><Relationship Id="rId19" Type="http://schemas.openxmlformats.org/officeDocument/2006/relationships/slide" Target="slide14.xml"/><Relationship Id="rId4" Type="http://schemas.openxmlformats.org/officeDocument/2006/relationships/slide" Target="slide18.xml"/><Relationship Id="rId9" Type="http://schemas.openxmlformats.org/officeDocument/2006/relationships/slide" Target="slide24.xml"/><Relationship Id="rId1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9.xml"/><Relationship Id="rId4" Type="http://schemas.openxmlformats.org/officeDocument/2006/relationships/slide" Target="slide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1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1.xml"/><Relationship Id="rId4" Type="http://schemas.openxmlformats.org/officeDocument/2006/relationships/slide" Target="slide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3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3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3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1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21" Type="http://schemas.openxmlformats.org/officeDocument/2006/relationships/slide" Target="slide70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17" Type="http://schemas.openxmlformats.org/officeDocument/2006/relationships/slide" Target="slide61.xml"/><Relationship Id="rId2" Type="http://schemas.openxmlformats.org/officeDocument/2006/relationships/slide" Target="slide2.xml"/><Relationship Id="rId16" Type="http://schemas.openxmlformats.org/officeDocument/2006/relationships/slide" Target="slide59.xml"/><Relationship Id="rId20" Type="http://schemas.openxmlformats.org/officeDocument/2006/relationships/slide" Target="slide6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8.xml"/><Relationship Id="rId5" Type="http://schemas.openxmlformats.org/officeDocument/2006/relationships/slide" Target="slide3.xml"/><Relationship Id="rId15" Type="http://schemas.openxmlformats.org/officeDocument/2006/relationships/slide" Target="slide57.xml"/><Relationship Id="rId10" Type="http://schemas.openxmlformats.org/officeDocument/2006/relationships/slide" Target="slide46.xml"/><Relationship Id="rId19" Type="http://schemas.openxmlformats.org/officeDocument/2006/relationships/slide" Target="slide66.xml"/><Relationship Id="rId4" Type="http://schemas.openxmlformats.org/officeDocument/2006/relationships/slide" Target="slide1.xml"/><Relationship Id="rId9" Type="http://schemas.openxmlformats.org/officeDocument/2006/relationships/slide" Target="slide44.xml"/><Relationship Id="rId14" Type="http://schemas.openxmlformats.org/officeDocument/2006/relationships/slide" Target="slide5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9.png"/><Relationship Id="rId7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28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13" Type="http://schemas.openxmlformats.org/officeDocument/2006/relationships/slide" Target="slide89.xml"/><Relationship Id="rId18" Type="http://schemas.openxmlformats.org/officeDocument/2006/relationships/slide" Target="slide99.xml"/><Relationship Id="rId3" Type="http://schemas.openxmlformats.org/officeDocument/2006/relationships/slide" Target="slide73.xml"/><Relationship Id="rId7" Type="http://schemas.openxmlformats.org/officeDocument/2006/relationships/slide" Target="slide77.xml"/><Relationship Id="rId12" Type="http://schemas.openxmlformats.org/officeDocument/2006/relationships/slide" Target="slide87.xml"/><Relationship Id="rId17" Type="http://schemas.openxmlformats.org/officeDocument/2006/relationships/slide" Target="slide97.xml"/><Relationship Id="rId2" Type="http://schemas.openxmlformats.org/officeDocument/2006/relationships/slide" Target="slide3.xml"/><Relationship Id="rId16" Type="http://schemas.openxmlformats.org/officeDocument/2006/relationships/slide" Target="slide95.xml"/><Relationship Id="rId20" Type="http://schemas.openxmlformats.org/officeDocument/2006/relationships/slide" Target="slide10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5.xml"/><Relationship Id="rId11" Type="http://schemas.openxmlformats.org/officeDocument/2006/relationships/slide" Target="slide85.xml"/><Relationship Id="rId5" Type="http://schemas.openxmlformats.org/officeDocument/2006/relationships/slide" Target="slide2.xml"/><Relationship Id="rId15" Type="http://schemas.openxmlformats.org/officeDocument/2006/relationships/slide" Target="slide93.xml"/><Relationship Id="rId10" Type="http://schemas.openxmlformats.org/officeDocument/2006/relationships/slide" Target="slide83.xml"/><Relationship Id="rId19" Type="http://schemas.openxmlformats.org/officeDocument/2006/relationships/slide" Target="slide101.xml"/><Relationship Id="rId4" Type="http://schemas.openxmlformats.org/officeDocument/2006/relationships/slide" Target="slide1.xml"/><Relationship Id="rId9" Type="http://schemas.openxmlformats.org/officeDocument/2006/relationships/slide" Target="slide81.xml"/><Relationship Id="rId14" Type="http://schemas.openxmlformats.org/officeDocument/2006/relationships/slide" Target="slide9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45.png"/><Relationship Id="rId7" Type="http://schemas.openxmlformats.org/officeDocument/2006/relationships/slide" Target="slide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2.png"/><Relationship Id="rId7" Type="http://schemas.openxmlformats.org/officeDocument/2006/relationships/slide" Target="slide34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6.png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3.png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2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3.png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slide" Target="slide44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6.xml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8.xml"/><Relationship Id="rId4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0.xml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0.xml"/><Relationship Id="rId4" Type="http://schemas.openxmlformats.org/officeDocument/2006/relationships/slide" Target="slid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2.xml"/><Relationship Id="rId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slide" Target="slide55.xml"/><Relationship Id="rId4" Type="http://schemas.openxmlformats.org/officeDocument/2006/relationships/slide" Target="slide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7.xml"/><Relationship Id="rId4" Type="http://schemas.openxmlformats.org/officeDocument/2006/relationships/slide" Target="slide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3.png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3.png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1.xml"/><Relationship Id="rId4" Type="http://schemas.openxmlformats.org/officeDocument/2006/relationships/slide" Target="slide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4.xml"/><Relationship Id="rId4" Type="http://schemas.openxmlformats.org/officeDocument/2006/relationships/slide" Target="slide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4.xml"/><Relationship Id="rId4" Type="http://schemas.openxmlformats.org/officeDocument/2006/relationships/slide" Target="slide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6.xml"/><Relationship Id="rId4" Type="http://schemas.openxmlformats.org/officeDocument/2006/relationships/slide" Target="slide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6.xml"/><Relationship Id="rId4" Type="http://schemas.openxmlformats.org/officeDocument/2006/relationships/slide" Target="slide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8.xml"/><Relationship Id="rId4" Type="http://schemas.openxmlformats.org/officeDocument/2006/relationships/slide" Target="slide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70.xml"/><Relationship Id="rId4" Type="http://schemas.openxmlformats.org/officeDocument/2006/relationships/slide" Target="slide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70.xml"/><Relationship Id="rId4" Type="http://schemas.openxmlformats.org/officeDocument/2006/relationships/slide" Target="slide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0.xml"/><Relationship Id="rId4" Type="http://schemas.openxmlformats.org/officeDocument/2006/relationships/slide" Target="slide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slide" Target="slide73.xml"/><Relationship Id="rId4" Type="http://schemas.openxmlformats.org/officeDocument/2006/relationships/slide" Target="slide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3.xml"/><Relationship Id="rId4" Type="http://schemas.openxmlformats.org/officeDocument/2006/relationships/slide" Target="slide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3.png"/><Relationship Id="rId4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5.xml"/><Relationship Id="rId4" Type="http://schemas.openxmlformats.org/officeDocument/2006/relationships/slide" Target="slide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slide" Target="slide77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7.xml"/><Relationship Id="rId4" Type="http://schemas.openxmlformats.org/officeDocument/2006/relationships/slide" Target="slide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9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slide" Target="slide3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slide" Target="slide81.xml"/><Relationship Id="rId4" Type="http://schemas.openxmlformats.org/officeDocument/2006/relationships/image" Target="../media/image107.png"/><Relationship Id="rId9" Type="http://schemas.openxmlformats.org/officeDocument/2006/relationships/slide" Target="slide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1.xml"/><Relationship Id="rId4" Type="http://schemas.openxmlformats.org/officeDocument/2006/relationships/slide" Target="slide3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2.png"/><Relationship Id="rId7" Type="http://schemas.openxmlformats.org/officeDocument/2006/relationships/slide" Target="slide83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113.png"/><Relationship Id="rId9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3.xml"/><Relationship Id="rId4" Type="http://schemas.openxmlformats.org/officeDocument/2006/relationships/slide" Target="slide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5.xml"/><Relationship Id="rId4" Type="http://schemas.openxmlformats.org/officeDocument/2006/relationships/slide" Target="slide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5.xml"/><Relationship Id="rId4" Type="http://schemas.openxmlformats.org/officeDocument/2006/relationships/slide" Target="slide3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87.xml"/><Relationship Id="rId3" Type="http://schemas.openxmlformats.org/officeDocument/2006/relationships/image" Target="../media/image119.png"/><Relationship Id="rId7" Type="http://schemas.openxmlformats.org/officeDocument/2006/relationships/slide" Target="slide3.xm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2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7.xml"/><Relationship Id="rId4" Type="http://schemas.openxmlformats.org/officeDocument/2006/relationships/slide" Target="slide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slide" Target="slide89.xml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9.xml"/><Relationship Id="rId4" Type="http://schemas.openxmlformats.org/officeDocument/2006/relationships/slide" Target="slide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1.xml"/><Relationship Id="rId4" Type="http://schemas.openxmlformats.org/officeDocument/2006/relationships/slide" Target="slide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93.xml"/><Relationship Id="rId3" Type="http://schemas.openxmlformats.org/officeDocument/2006/relationships/image" Target="../media/image128.png"/><Relationship Id="rId7" Type="http://schemas.openxmlformats.org/officeDocument/2006/relationships/slide" Target="slide3.xm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2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3.xml"/><Relationship Id="rId5" Type="http://schemas.openxmlformats.org/officeDocument/2006/relationships/slide" Target="slide3.xml"/><Relationship Id="rId4" Type="http://schemas.openxmlformats.org/officeDocument/2006/relationships/image" Target="../media/image13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slide" Target="slide95.xm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5.xml"/><Relationship Id="rId4" Type="http://schemas.openxmlformats.org/officeDocument/2006/relationships/slide" Target="slide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7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7.xml"/><Relationship Id="rId4" Type="http://schemas.openxmlformats.org/officeDocument/2006/relationships/slide" Target="slide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9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6516203"/>
            <a:ext cx="2160240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SF in area and volume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500120" y="2276984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Q21</a:t>
            </a: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67744" y="6516203"/>
            <a:ext cx="2520280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Congruent </a:t>
            </a:r>
            <a:r>
              <a:rPr lang="en-GB" sz="1400" b="1" dirty="0" smtClean="0">
                <a:latin typeface="Comic Sans MS" panose="030F0702030302020204" pitchFamily="66" charset="0"/>
              </a:rPr>
              <a:t>triangles (proof)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4500120" y="28529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4500120" y="34290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4500120" y="40051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10" action="ppaction://hlinksldjump"/>
          </p:cNvPr>
          <p:cNvSpPr/>
          <p:nvPr/>
        </p:nvSpPr>
        <p:spPr>
          <a:xfrm>
            <a:off x="4500120" y="45811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1" action="ppaction://hlinksldjump"/>
          </p:cNvPr>
          <p:cNvSpPr/>
          <p:nvPr/>
        </p:nvSpPr>
        <p:spPr>
          <a:xfrm>
            <a:off x="5724256" y="25649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2" action="ppaction://hlinksldjump"/>
          </p:cNvPr>
          <p:cNvSpPr/>
          <p:nvPr/>
        </p:nvSpPr>
        <p:spPr>
          <a:xfrm>
            <a:off x="5724256" y="37170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3" action="ppaction://hlinksldjump"/>
          </p:cNvPr>
          <p:cNvSpPr/>
          <p:nvPr/>
        </p:nvSpPr>
        <p:spPr>
          <a:xfrm>
            <a:off x="5724256" y="42932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4" action="ppaction://hlinksldjump"/>
          </p:cNvPr>
          <p:cNvSpPr/>
          <p:nvPr/>
        </p:nvSpPr>
        <p:spPr>
          <a:xfrm>
            <a:off x="2555904" y="17008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5" action="ppaction://hlinksldjump"/>
          </p:cNvPr>
          <p:cNvSpPr/>
          <p:nvPr/>
        </p:nvSpPr>
        <p:spPr>
          <a:xfrm>
            <a:off x="2555904" y="227692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6" action="ppaction://hlinksldjump"/>
          </p:cNvPr>
          <p:cNvSpPr/>
          <p:nvPr/>
        </p:nvSpPr>
        <p:spPr>
          <a:xfrm>
            <a:off x="2555904" y="285299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7" action="ppaction://hlinksldjump"/>
          </p:cNvPr>
          <p:cNvSpPr/>
          <p:nvPr/>
        </p:nvSpPr>
        <p:spPr>
          <a:xfrm>
            <a:off x="2555904" y="3429056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8" action="ppaction://hlinksldjump"/>
          </p:cNvPr>
          <p:cNvSpPr/>
          <p:nvPr/>
        </p:nvSpPr>
        <p:spPr>
          <a:xfrm>
            <a:off x="2555904" y="40051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9" action="ppaction://hlinksldjump"/>
          </p:cNvPr>
          <p:cNvSpPr/>
          <p:nvPr/>
        </p:nvSpPr>
        <p:spPr>
          <a:xfrm>
            <a:off x="2555904" y="45811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0" action="ppaction://hlinksldjump"/>
          </p:cNvPr>
          <p:cNvSpPr/>
          <p:nvPr/>
        </p:nvSpPr>
        <p:spPr>
          <a:xfrm>
            <a:off x="2555904" y="515724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1" action="ppaction://hlinksldjump"/>
          </p:cNvPr>
          <p:cNvSpPr/>
          <p:nvPr/>
        </p:nvSpPr>
        <p:spPr>
          <a:xfrm>
            <a:off x="5724256" y="314108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78476"/>
            <a:ext cx="8640960" cy="523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6389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45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92696"/>
            <a:ext cx="8496942" cy="49993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692695"/>
            <a:ext cx="8496942" cy="619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3529" y="1312327"/>
            <a:ext cx="8496942" cy="437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0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3483"/>
            <a:ext cx="8640958" cy="4541821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52736"/>
            <a:ext cx="8640958" cy="17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00808"/>
            <a:ext cx="8496942" cy="13052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700807"/>
            <a:ext cx="8496942" cy="1305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0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5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24944"/>
            <a:ext cx="8640958" cy="3354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3663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44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348880"/>
            <a:ext cx="8496940" cy="6723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2348880"/>
            <a:ext cx="8496942" cy="672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6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3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204864"/>
            <a:ext cx="8784972" cy="6092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204863"/>
            <a:ext cx="8784974" cy="609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32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100090"/>
            <a:ext cx="8640958" cy="25692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67163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060848"/>
            <a:ext cx="8784972" cy="11386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060846"/>
            <a:ext cx="8784974" cy="1138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6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84320"/>
            <a:ext cx="8640958" cy="408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26995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273392"/>
            <a:ext cx="8784972" cy="7235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273391"/>
            <a:ext cx="8784974" cy="723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4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20888"/>
            <a:ext cx="8640960" cy="43318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43660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07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204864"/>
            <a:ext cx="8784974" cy="10846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204863"/>
            <a:ext cx="8784974" cy="1084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4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2475162"/>
            <a:ext cx="7632846" cy="426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22538"/>
            <a:ext cx="7632848" cy="387055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Q21</a:t>
            </a: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348880"/>
            <a:ext cx="8784972" cy="12041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348880"/>
            <a:ext cx="8784974" cy="1204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Q21</a:t>
            </a: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82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67744" y="6516203"/>
            <a:ext cx="2520280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Congruent </a:t>
            </a:r>
            <a:r>
              <a:rPr lang="en-GB" sz="1400" b="1" dirty="0" smtClean="0">
                <a:latin typeface="Comic Sans MS" panose="030F0702030302020204" pitchFamily="66" charset="0"/>
              </a:rPr>
              <a:t>triangles (proof)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6516203"/>
            <a:ext cx="2160240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SF in area and volume</a:t>
            </a:r>
          </a:p>
        </p:txBody>
      </p:sp>
      <p:sp>
        <p:nvSpPr>
          <p:cNvPr id="52" name="Rectangle 51">
            <a:hlinkClick r:id="rId3" action="ppaction://hlinksldjump"/>
          </p:cNvPr>
          <p:cNvSpPr/>
          <p:nvPr/>
        </p:nvSpPr>
        <p:spPr>
          <a:xfrm>
            <a:off x="2987824" y="1700808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60032" y="6516203"/>
            <a:ext cx="1656184" cy="2971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</a:t>
            </a:r>
            <a:r>
              <a:rPr lang="en-GB" sz="1400" b="1" dirty="0" smtClean="0">
                <a:latin typeface="Comic Sans MS" panose="030F0702030302020204" pitchFamily="66" charset="0"/>
              </a:rPr>
              <a:t>nit Conversions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987824" y="22768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Q22*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496" y="6165304"/>
            <a:ext cx="2160240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* Reverse operations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2987824" y="2852936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2987824" y="3429056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2987824" y="40051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0" action="ppaction://hlinksldjump"/>
          </p:cNvPr>
          <p:cNvSpPr/>
          <p:nvPr/>
        </p:nvSpPr>
        <p:spPr>
          <a:xfrm>
            <a:off x="2987824" y="45811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4644136" y="1700864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4644008" y="227692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3" action="ppaction://hlinksldjump"/>
          </p:cNvPr>
          <p:cNvSpPr/>
          <p:nvPr/>
        </p:nvSpPr>
        <p:spPr>
          <a:xfrm>
            <a:off x="4644008" y="285299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4" action="ppaction://hlinksldjump"/>
          </p:cNvPr>
          <p:cNvSpPr/>
          <p:nvPr/>
        </p:nvSpPr>
        <p:spPr>
          <a:xfrm>
            <a:off x="4644008" y="3429000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5" action="ppaction://hlinksldjump"/>
          </p:cNvPr>
          <p:cNvSpPr/>
          <p:nvPr/>
        </p:nvSpPr>
        <p:spPr>
          <a:xfrm>
            <a:off x="4644008" y="4005120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6" action="ppaction://hlinksldjump"/>
          </p:cNvPr>
          <p:cNvSpPr/>
          <p:nvPr/>
        </p:nvSpPr>
        <p:spPr>
          <a:xfrm>
            <a:off x="4644008" y="4581184"/>
            <a:ext cx="1152000" cy="504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7" action="ppaction://hlinksldjump"/>
          </p:cNvPr>
          <p:cNvSpPr/>
          <p:nvPr/>
        </p:nvSpPr>
        <p:spPr>
          <a:xfrm>
            <a:off x="5868272" y="198889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8" action="ppaction://hlinksldjump"/>
          </p:cNvPr>
          <p:cNvSpPr/>
          <p:nvPr/>
        </p:nvSpPr>
        <p:spPr>
          <a:xfrm>
            <a:off x="5868144" y="256496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9" action="ppaction://hlinksldjump"/>
          </p:cNvPr>
          <p:cNvSpPr/>
          <p:nvPr/>
        </p:nvSpPr>
        <p:spPr>
          <a:xfrm>
            <a:off x="5868144" y="3141024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0" action="ppaction://hlinksldjump"/>
          </p:cNvPr>
          <p:cNvSpPr/>
          <p:nvPr/>
        </p:nvSpPr>
        <p:spPr>
          <a:xfrm>
            <a:off x="5868144" y="37170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1" action="ppaction://hlinksldjump"/>
          </p:cNvPr>
          <p:cNvSpPr/>
          <p:nvPr/>
        </p:nvSpPr>
        <p:spPr>
          <a:xfrm>
            <a:off x="5868144" y="42931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0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465840"/>
            <a:ext cx="7632848" cy="2347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3304102"/>
            <a:ext cx="7632846" cy="2573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76672"/>
            <a:ext cx="7632848" cy="42028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8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132856"/>
            <a:ext cx="8784974" cy="19677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132856"/>
            <a:ext cx="878497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3" y="3140968"/>
            <a:ext cx="8784974" cy="95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7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583522"/>
            <a:ext cx="8496942" cy="4229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46074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60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60848"/>
            <a:ext cx="8784974" cy="11197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060846"/>
            <a:ext cx="8784974" cy="111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3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87874"/>
            <a:ext cx="8640958" cy="51255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13925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1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844824"/>
            <a:ext cx="8784972" cy="1393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4"/>
            <a:ext cx="8784974" cy="1393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5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51274"/>
            <a:ext cx="8784976" cy="2118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84855"/>
            <a:ext cx="8784976" cy="48882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16236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00808"/>
            <a:ext cx="8784974" cy="1623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97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8" y="3717032"/>
            <a:ext cx="7748324" cy="3044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8" y="404664"/>
            <a:ext cx="7748324" cy="50000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2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26305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844824"/>
            <a:ext cx="8640958" cy="263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75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6516203"/>
            <a:ext cx="2160240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SF in area and volume</a:t>
            </a:r>
          </a:p>
        </p:txBody>
      </p:sp>
      <p:sp>
        <p:nvSpPr>
          <p:cNvPr id="53" name="Rectangle 52">
            <a:hlinkClick r:id="rId3" action="ppaction://hlinksldjump"/>
          </p:cNvPr>
          <p:cNvSpPr/>
          <p:nvPr/>
        </p:nvSpPr>
        <p:spPr>
          <a:xfrm>
            <a:off x="2771800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771800" y="299695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67744" y="6516203"/>
            <a:ext cx="2520280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Congruent </a:t>
            </a:r>
            <a:r>
              <a:rPr lang="en-GB" sz="1400" b="1" dirty="0" smtClean="0">
                <a:latin typeface="Comic Sans MS" panose="030F0702030302020204" pitchFamily="66" charset="0"/>
              </a:rPr>
              <a:t>triangles (proof)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771800" y="357301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2771800" y="414908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3995936" y="270886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3996064" y="3284984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0000">
                <a:schemeClr val="accent1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Q10*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67744" y="6165304"/>
            <a:ext cx="2520280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*Similar triangle proof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3995936" y="386104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5796392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5796264" y="2708976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4" action="ppaction://hlinksldjump"/>
          </p:cNvPr>
          <p:cNvSpPr/>
          <p:nvPr/>
        </p:nvSpPr>
        <p:spPr>
          <a:xfrm>
            <a:off x="5796264" y="328504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5" action="ppaction://hlinksldjump"/>
          </p:cNvPr>
          <p:cNvSpPr/>
          <p:nvPr/>
        </p:nvSpPr>
        <p:spPr>
          <a:xfrm>
            <a:off x="5796264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6" action="ppaction://hlinksldjump"/>
          </p:cNvPr>
          <p:cNvSpPr/>
          <p:nvPr/>
        </p:nvSpPr>
        <p:spPr>
          <a:xfrm>
            <a:off x="5796264" y="443716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7" action="ppaction://hlinksldjump"/>
          </p:cNvPr>
          <p:cNvSpPr/>
          <p:nvPr/>
        </p:nvSpPr>
        <p:spPr>
          <a:xfrm>
            <a:off x="7020400" y="242088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8" action="ppaction://hlinksldjump"/>
          </p:cNvPr>
          <p:cNvSpPr/>
          <p:nvPr/>
        </p:nvSpPr>
        <p:spPr>
          <a:xfrm>
            <a:off x="7020400" y="29969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9" action="ppaction://hlinksldjump"/>
          </p:cNvPr>
          <p:cNvSpPr/>
          <p:nvPr/>
        </p:nvSpPr>
        <p:spPr>
          <a:xfrm>
            <a:off x="7020400" y="357301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0" action="ppaction://hlinksldjump"/>
          </p:cNvPr>
          <p:cNvSpPr/>
          <p:nvPr/>
        </p:nvSpPr>
        <p:spPr>
          <a:xfrm>
            <a:off x="7020400" y="414908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6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3482384"/>
            <a:ext cx="8928990" cy="3330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808378"/>
            <a:ext cx="8928992" cy="2564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404664"/>
            <a:ext cx="8928990" cy="382066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7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412776"/>
            <a:ext cx="8640954" cy="253957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412775"/>
            <a:ext cx="8640958" cy="172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520" y="3140968"/>
            <a:ext cx="8640957" cy="811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796388"/>
            <a:ext cx="8640956" cy="38729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0193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23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13022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130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5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321678"/>
            <a:ext cx="8640956" cy="3491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196752"/>
            <a:ext cx="8640956" cy="3506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7953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124744"/>
            <a:ext cx="8640956" cy="20488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124744"/>
            <a:ext cx="864095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1" y="2132856"/>
            <a:ext cx="8640958" cy="106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257" y="3301984"/>
            <a:ext cx="6821486" cy="336737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161256" y="3301984"/>
            <a:ext cx="6821488" cy="1567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61255" y="4869160"/>
            <a:ext cx="682148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132856"/>
            <a:ext cx="8352928" cy="112860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44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916832"/>
            <a:ext cx="7677150" cy="48577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33425" y="1916832"/>
            <a:ext cx="7706259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93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43267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13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64704"/>
            <a:ext cx="8208912" cy="46898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67544" y="764704"/>
            <a:ext cx="8208911" cy="468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4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486502"/>
            <a:ext cx="8496942" cy="3182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457141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8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196752"/>
            <a:ext cx="8640958" cy="15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7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204864"/>
            <a:ext cx="7677150" cy="4286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33425" y="2204863"/>
            <a:ext cx="7677150" cy="42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cxnSp>
        <p:nvCxnSpPr>
          <p:cNvPr id="17" name="Straight Arrow Connector 16"/>
          <p:cNvCxnSpPr>
            <a:stCxn id="11" idx="3"/>
            <a:endCxn id="16" idx="1"/>
          </p:cNvCxnSpPr>
          <p:nvPr/>
        </p:nvCxnSpPr>
        <p:spPr>
          <a:xfrm>
            <a:off x="1691680" y="18407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2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12776"/>
            <a:ext cx="8640958" cy="14268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2492896"/>
            <a:ext cx="7858125" cy="4286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642936" y="2492895"/>
            <a:ext cx="78581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0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0" y="1388534"/>
            <a:ext cx="4535490" cy="4080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391463"/>
            <a:ext cx="4535488" cy="40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448697"/>
            <a:ext cx="5400598" cy="55880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9" y="448696"/>
            <a:ext cx="5400598" cy="5588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2328862"/>
            <a:ext cx="3242432" cy="117214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868142" y="2328861"/>
            <a:ext cx="3242433" cy="1172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0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02612"/>
            <a:ext cx="7632848" cy="54466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060848"/>
            <a:ext cx="5760640" cy="170893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91679" y="2060848"/>
            <a:ext cx="5760641" cy="170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62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84930"/>
            <a:ext cx="8640958" cy="39961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710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9" y="2276872"/>
            <a:ext cx="5760642" cy="36094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91679" y="2276872"/>
            <a:ext cx="5760641" cy="36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1514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4"/>
            <a:ext cx="8784974" cy="1151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5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97" y="358940"/>
            <a:ext cx="6685806" cy="64544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32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2204864"/>
            <a:ext cx="5886450" cy="6191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28775" y="2204864"/>
            <a:ext cx="5927005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6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56" y="404664"/>
            <a:ext cx="7231288" cy="57606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96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980728"/>
            <a:ext cx="7610475" cy="41243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66762" y="963171"/>
            <a:ext cx="7610475" cy="4141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4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405551"/>
            <a:ext cx="7610476" cy="60468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66762" y="405550"/>
            <a:ext cx="7610475" cy="6046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340768"/>
            <a:ext cx="8640960" cy="11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204864"/>
            <a:ext cx="7610474" cy="9326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66762" y="2204864"/>
            <a:ext cx="7610475" cy="93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9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8680"/>
            <a:ext cx="7488832" cy="51154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17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764704"/>
            <a:ext cx="7610476" cy="44977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66762" y="764703"/>
            <a:ext cx="7610475" cy="4497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36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2278628"/>
            <a:ext cx="8352928" cy="122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4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68494"/>
            <a:ext cx="8640956" cy="454488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51462"/>
            <a:ext cx="8640958" cy="136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2636912"/>
            <a:ext cx="7296150" cy="5524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923924" y="2636912"/>
            <a:ext cx="7296151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1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268760"/>
            <a:ext cx="8496942" cy="219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04664"/>
            <a:ext cx="6912768" cy="54738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115617" y="404663"/>
            <a:ext cx="6912768" cy="5473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7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76672"/>
            <a:ext cx="8352926" cy="53405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95537" y="476671"/>
            <a:ext cx="8352925" cy="5340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8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95652"/>
            <a:ext cx="8064896" cy="49536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908720"/>
            <a:ext cx="7920878" cy="38047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611561" y="908719"/>
            <a:ext cx="7920878" cy="3804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9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4664"/>
            <a:ext cx="6336704" cy="63739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85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20889"/>
            <a:ext cx="7315200" cy="44767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914399" y="2420888"/>
            <a:ext cx="7315201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3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632848" cy="57359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79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04664"/>
            <a:ext cx="7488830" cy="578493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27585" y="404663"/>
            <a:ext cx="7488830" cy="5784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62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628800"/>
            <a:ext cx="8784972" cy="21480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628799"/>
            <a:ext cx="8784974" cy="214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23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7632848" cy="53505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7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352928" cy="463402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6" y="764703"/>
            <a:ext cx="8352928" cy="4634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925" y="476672"/>
            <a:ext cx="6054150" cy="61926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44925" y="476671"/>
            <a:ext cx="6054150" cy="6192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1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58868"/>
            <a:ext cx="6336704" cy="27545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62026"/>
            <a:ext cx="6336704" cy="3759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3" y="1556792"/>
            <a:ext cx="8793114" cy="28978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5442" y="1556791"/>
            <a:ext cx="8784975" cy="1584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1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9512" y="3140968"/>
            <a:ext cx="8784975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196752"/>
            <a:ext cx="8496942" cy="24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3" y="1700808"/>
            <a:ext cx="8793114" cy="11849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5442" y="1700808"/>
            <a:ext cx="8784975" cy="118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65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116078"/>
            <a:ext cx="8496940" cy="51212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052736"/>
            <a:ext cx="8496942" cy="18630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7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72816"/>
            <a:ext cx="8640962" cy="13426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772816"/>
            <a:ext cx="8640958" cy="1342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17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8680"/>
            <a:ext cx="7632848" cy="50908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0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40968"/>
            <a:ext cx="8640958" cy="35877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424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556792"/>
            <a:ext cx="8640964" cy="16329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556791"/>
            <a:ext cx="8640958" cy="1628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6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563646"/>
            <a:ext cx="5472608" cy="1249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861938"/>
            <a:ext cx="5472608" cy="1591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7" y="3933056"/>
            <a:ext cx="5472606" cy="9145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516846"/>
            <a:ext cx="5472608" cy="3945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697" y="4797152"/>
            <a:ext cx="5472606" cy="352382"/>
          </a:xfrm>
          <a:prstGeom prst="rect">
            <a:avLst/>
          </a:prstGeom>
        </p:spPr>
      </p:pic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7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1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37135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79512" y="1124743"/>
            <a:ext cx="8784973" cy="9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060848"/>
            <a:ext cx="87849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4293096"/>
            <a:ext cx="8784973" cy="545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8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  <p:bldP spid="2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5765628"/>
            <a:ext cx="7632846" cy="1047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4149080"/>
            <a:ext cx="7632846" cy="2148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789040"/>
            <a:ext cx="7632848" cy="11449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7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404664"/>
            <a:ext cx="7632848" cy="422542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33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28006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79512" y="1340767"/>
            <a:ext cx="8784973" cy="1660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3001520"/>
            <a:ext cx="8784973" cy="571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3573016"/>
            <a:ext cx="8784973" cy="568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0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3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  <p:bldP spid="2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40079"/>
            <a:ext cx="7056784" cy="62855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7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4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8784974" cy="13445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79512" y="1628800"/>
            <a:ext cx="8784973" cy="134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17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5" y="6089825"/>
            <a:ext cx="4752529" cy="723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5" y="378834"/>
            <a:ext cx="4752530" cy="4142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509120"/>
            <a:ext cx="4752528" cy="20879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396536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84168" y="3713377"/>
            <a:ext cx="1584176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GB" sz="1100" b="1" dirty="0" smtClean="0">
                <a:latin typeface="Comic Sans MS" panose="030F0702030302020204" pitchFamily="66" charset="0"/>
              </a:rPr>
              <a:t> (a)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40352" y="3713377"/>
            <a:ext cx="720080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659981" y="1826419"/>
            <a:ext cx="288132" cy="564356"/>
          </a:xfrm>
          <a:custGeom>
            <a:avLst/>
            <a:gdLst>
              <a:gd name="connsiteX0" fmla="*/ 0 w 288132"/>
              <a:gd name="connsiteY0" fmla="*/ 0 h 564356"/>
              <a:gd name="connsiteX1" fmla="*/ 288132 w 288132"/>
              <a:gd name="connsiteY1" fmla="*/ 0 h 564356"/>
              <a:gd name="connsiteX2" fmla="*/ 283369 w 288132"/>
              <a:gd name="connsiteY2" fmla="*/ 564356 h 564356"/>
              <a:gd name="connsiteX3" fmla="*/ 0 w 288132"/>
              <a:gd name="connsiteY3" fmla="*/ 0 h 56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132" h="564356">
                <a:moveTo>
                  <a:pt x="0" y="0"/>
                </a:moveTo>
                <a:lnTo>
                  <a:pt x="288132" y="0"/>
                </a:lnTo>
                <a:cubicBezTo>
                  <a:pt x="286544" y="188119"/>
                  <a:pt x="284957" y="376237"/>
                  <a:pt x="283369" y="5643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  A</a:t>
            </a:r>
            <a:r>
              <a:rPr lang="en-GB" sz="900" baseline="-25000" dirty="0" smtClean="0"/>
              <a:t>1</a:t>
            </a:r>
          </a:p>
          <a:p>
            <a:pPr algn="ctr"/>
            <a:endParaRPr lang="en-GB" sz="900" baseline="-25000" dirty="0"/>
          </a:p>
          <a:p>
            <a:pPr algn="ctr"/>
            <a:endParaRPr lang="en-GB" sz="900" baseline="-25000" dirty="0" smtClean="0"/>
          </a:p>
          <a:p>
            <a:pPr algn="ctr"/>
            <a:endParaRPr lang="en-GB" sz="900" baseline="-25000" dirty="0" smtClean="0"/>
          </a:p>
          <a:p>
            <a:pPr algn="ctr"/>
            <a:endParaRPr lang="en-GB" sz="900" baseline="-25000" dirty="0"/>
          </a:p>
          <a:p>
            <a:pPr algn="ctr"/>
            <a:endParaRPr lang="en-GB" sz="900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04664"/>
            <a:ext cx="4752530" cy="4142966"/>
          </a:xfrm>
          <a:prstGeom prst="rect">
            <a:avLst/>
          </a:prstGeom>
        </p:spPr>
      </p:pic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3" idx="3"/>
            <a:endCxn id="26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052736"/>
            <a:ext cx="8562974" cy="40217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052735"/>
            <a:ext cx="8562975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512" y="3068960"/>
            <a:ext cx="8562975" cy="506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512" y="3575328"/>
            <a:ext cx="8562975" cy="151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81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1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87940"/>
            <a:ext cx="8640960" cy="4149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37081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3" idx="3"/>
            <a:endCxn id="26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24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96974"/>
            <a:ext cx="8784972" cy="13600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96973"/>
            <a:ext cx="8784974" cy="1360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3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268760"/>
            <a:ext cx="8562976" cy="27845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268759"/>
            <a:ext cx="8562975" cy="2784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cxnSp>
        <p:nvCxnSpPr>
          <p:cNvPr id="22" name="Straight Arrow Connector 21"/>
          <p:cNvCxnSpPr>
            <a:stCxn id="20" idx="3"/>
            <a:endCxn id="21" idx="1"/>
          </p:cNvCxnSpPr>
          <p:nvPr/>
        </p:nvCxnSpPr>
        <p:spPr>
          <a:xfrm>
            <a:off x="1691680" y="18407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3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2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626760"/>
            <a:ext cx="6768750" cy="56825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6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40960" cy="19973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565245"/>
            <a:ext cx="8640960" cy="1988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24944"/>
            <a:ext cx="8640960" cy="3267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019264"/>
            <a:ext cx="8640960" cy="27139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25801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2856"/>
            <a:ext cx="8496942" cy="4760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2132855"/>
            <a:ext cx="8496942" cy="476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2729337"/>
            <a:ext cx="8496942" cy="139932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3529" y="2729337"/>
            <a:ext cx="8496942" cy="1399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93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117834"/>
            <a:ext cx="7632846" cy="3695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6672"/>
            <a:ext cx="7632848" cy="46007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92696"/>
            <a:ext cx="8496942" cy="49068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692695"/>
            <a:ext cx="8496942" cy="4906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92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484784"/>
            <a:ext cx="8640956" cy="47215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52736"/>
            <a:ext cx="8640958" cy="42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703458"/>
            <a:ext cx="8496942" cy="46697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692695"/>
            <a:ext cx="8496942" cy="468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833" y="4731374"/>
            <a:ext cx="6218334" cy="20820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2832" y="404664"/>
            <a:ext cx="6218336" cy="56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31635</TotalTime>
  <Words>926</Words>
  <Application>Microsoft Office PowerPoint</Application>
  <PresentationFormat>On-screen Show (4:3)</PresentationFormat>
  <Paragraphs>399</Paragraphs>
  <Slides>104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9" baseType="lpstr">
      <vt:lpstr>Arial</vt:lpstr>
      <vt:lpstr>Calibri</vt:lpstr>
      <vt:lpstr>Calibri Light</vt:lpstr>
      <vt:lpstr>Comic Sans MS</vt:lpstr>
      <vt:lpstr>Theme1</vt:lpstr>
      <vt:lpstr>Similar Shapes</vt:lpstr>
      <vt:lpstr>Similar Shapes</vt:lpstr>
      <vt:lpstr>Similar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2021-08-22T09:30:39Z</dcterms:modified>
</cp:coreProperties>
</file>