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626" r:id="rId2"/>
    <p:sldId id="627" r:id="rId3"/>
    <p:sldId id="628" r:id="rId4"/>
    <p:sldId id="629" r:id="rId5"/>
    <p:sldId id="630" r:id="rId6"/>
    <p:sldId id="631" r:id="rId7"/>
    <p:sldId id="632" r:id="rId8"/>
    <p:sldId id="633" r:id="rId9"/>
    <p:sldId id="634" r:id="rId10"/>
    <p:sldId id="635" r:id="rId11"/>
    <p:sldId id="636" r:id="rId12"/>
    <p:sldId id="637" r:id="rId13"/>
    <p:sldId id="638" r:id="rId14"/>
    <p:sldId id="639" r:id="rId15"/>
    <p:sldId id="640" r:id="rId16"/>
    <p:sldId id="641" r:id="rId17"/>
    <p:sldId id="642" r:id="rId18"/>
    <p:sldId id="643" r:id="rId19"/>
    <p:sldId id="644" r:id="rId20"/>
    <p:sldId id="645" r:id="rId21"/>
    <p:sldId id="646" r:id="rId22"/>
    <p:sldId id="647" r:id="rId23"/>
    <p:sldId id="648" r:id="rId24"/>
    <p:sldId id="649" r:id="rId25"/>
    <p:sldId id="650" r:id="rId26"/>
    <p:sldId id="651" r:id="rId27"/>
    <p:sldId id="652" r:id="rId28"/>
    <p:sldId id="653" r:id="rId29"/>
    <p:sldId id="654" r:id="rId30"/>
    <p:sldId id="655" r:id="rId31"/>
    <p:sldId id="656" r:id="rId32"/>
    <p:sldId id="657" r:id="rId33"/>
    <p:sldId id="658" r:id="rId34"/>
    <p:sldId id="659" r:id="rId35"/>
    <p:sldId id="660" r:id="rId36"/>
    <p:sldId id="661" r:id="rId37"/>
    <p:sldId id="662" r:id="rId38"/>
    <p:sldId id="663" r:id="rId39"/>
    <p:sldId id="664" r:id="rId40"/>
    <p:sldId id="665" r:id="rId41"/>
    <p:sldId id="666" r:id="rId42"/>
    <p:sldId id="667" r:id="rId43"/>
    <p:sldId id="668" r:id="rId44"/>
    <p:sldId id="669" r:id="rId45"/>
    <p:sldId id="670" r:id="rId46"/>
    <p:sldId id="671" r:id="rId47"/>
    <p:sldId id="672" r:id="rId48"/>
    <p:sldId id="673" r:id="rId49"/>
    <p:sldId id="674" r:id="rId50"/>
    <p:sldId id="675" r:id="rId51"/>
    <p:sldId id="676" r:id="rId52"/>
    <p:sldId id="677" r:id="rId53"/>
    <p:sldId id="678" r:id="rId54"/>
    <p:sldId id="679" r:id="rId55"/>
    <p:sldId id="680" r:id="rId56"/>
    <p:sldId id="681" r:id="rId57"/>
    <p:sldId id="682" r:id="rId58"/>
    <p:sldId id="683" r:id="rId59"/>
    <p:sldId id="684" r:id="rId60"/>
    <p:sldId id="685" r:id="rId61"/>
    <p:sldId id="686" r:id="rId62"/>
    <p:sldId id="687" r:id="rId63"/>
    <p:sldId id="688" r:id="rId64"/>
    <p:sldId id="689" r:id="rId65"/>
    <p:sldId id="690" r:id="rId66"/>
    <p:sldId id="691" r:id="rId67"/>
    <p:sldId id="692" r:id="rId68"/>
    <p:sldId id="693" r:id="rId69"/>
    <p:sldId id="694" r:id="rId70"/>
    <p:sldId id="695" r:id="rId71"/>
    <p:sldId id="696" r:id="rId72"/>
    <p:sldId id="697" r:id="rId73"/>
    <p:sldId id="698" r:id="rId74"/>
    <p:sldId id="699" r:id="rId75"/>
    <p:sldId id="700" r:id="rId76"/>
    <p:sldId id="701" r:id="rId77"/>
    <p:sldId id="702" r:id="rId78"/>
    <p:sldId id="703" r:id="rId79"/>
    <p:sldId id="704" r:id="rId80"/>
    <p:sldId id="705" r:id="rId81"/>
    <p:sldId id="706" r:id="rId82"/>
    <p:sldId id="707" r:id="rId83"/>
    <p:sldId id="708" r:id="rId84"/>
    <p:sldId id="709" r:id="rId85"/>
    <p:sldId id="710" r:id="rId86"/>
    <p:sldId id="711" r:id="rId87"/>
    <p:sldId id="712" r:id="rId88"/>
    <p:sldId id="713" r:id="rId89"/>
    <p:sldId id="714" r:id="rId90"/>
    <p:sldId id="715" r:id="rId91"/>
    <p:sldId id="716" r:id="rId92"/>
    <p:sldId id="717" r:id="rId93"/>
    <p:sldId id="718" r:id="rId94"/>
    <p:sldId id="719" r:id="rId95"/>
    <p:sldId id="720" r:id="rId96"/>
    <p:sldId id="721" r:id="rId97"/>
    <p:sldId id="722" r:id="rId98"/>
    <p:sldId id="723" r:id="rId99"/>
    <p:sldId id="724" r:id="rId100"/>
    <p:sldId id="725" r:id="rId101"/>
    <p:sldId id="726" r:id="rId102"/>
    <p:sldId id="727" r:id="rId103"/>
    <p:sldId id="728" r:id="rId104"/>
    <p:sldId id="729" r:id="rId105"/>
    <p:sldId id="730" r:id="rId106"/>
    <p:sldId id="731" r:id="rId107"/>
    <p:sldId id="732" r:id="rId108"/>
    <p:sldId id="733" r:id="rId109"/>
    <p:sldId id="734" r:id="rId110"/>
    <p:sldId id="735" r:id="rId111"/>
    <p:sldId id="736" r:id="rId112"/>
    <p:sldId id="737" r:id="rId113"/>
    <p:sldId id="738" r:id="rId114"/>
    <p:sldId id="739" r:id="rId115"/>
    <p:sldId id="740" r:id="rId116"/>
    <p:sldId id="741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slide" Target="slide101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2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18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image" Target="../media/image222.png"/><Relationship Id="rId7" Type="http://schemas.openxmlformats.org/officeDocument/2006/relationships/slide" Target="slide18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1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227.png"/><Relationship Id="rId7" Type="http://schemas.openxmlformats.org/officeDocument/2006/relationships/slide" Target="slide18.xml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109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2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slide" Target="slide111.xml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23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slide" Target="slide113.xm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24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18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15.xml"/><Relationship Id="rId3" Type="http://schemas.openxmlformats.org/officeDocument/2006/relationships/image" Target="../media/image244.png"/><Relationship Id="rId7" Type="http://schemas.openxmlformats.org/officeDocument/2006/relationships/slide" Target="slide18.xml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1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slide" Target="slide45.xml"/><Relationship Id="rId26" Type="http://schemas.openxmlformats.org/officeDocument/2006/relationships/slide" Target="slide65.xml"/><Relationship Id="rId39" Type="http://schemas.openxmlformats.org/officeDocument/2006/relationships/slide" Target="slide91.xml"/><Relationship Id="rId3" Type="http://schemas.openxmlformats.org/officeDocument/2006/relationships/slide" Target="slide18.xml"/><Relationship Id="rId21" Type="http://schemas.openxmlformats.org/officeDocument/2006/relationships/slide" Target="slide51.xml"/><Relationship Id="rId34" Type="http://schemas.openxmlformats.org/officeDocument/2006/relationships/slide" Target="slide81.xml"/><Relationship Id="rId42" Type="http://schemas.openxmlformats.org/officeDocument/2006/relationships/slide" Target="slide97.xml"/><Relationship Id="rId47" Type="http://schemas.openxmlformats.org/officeDocument/2006/relationships/slide" Target="slide107.xml"/><Relationship Id="rId50" Type="http://schemas.openxmlformats.org/officeDocument/2006/relationships/slide" Target="slide115.xml"/><Relationship Id="rId7" Type="http://schemas.openxmlformats.org/officeDocument/2006/relationships/slide" Target="slide23.xml"/><Relationship Id="rId12" Type="http://schemas.openxmlformats.org/officeDocument/2006/relationships/slide" Target="slide33.xml"/><Relationship Id="rId17" Type="http://schemas.openxmlformats.org/officeDocument/2006/relationships/slide" Target="slide43.xml"/><Relationship Id="rId25" Type="http://schemas.openxmlformats.org/officeDocument/2006/relationships/slide" Target="slide63.xml"/><Relationship Id="rId33" Type="http://schemas.openxmlformats.org/officeDocument/2006/relationships/slide" Target="slide79.xml"/><Relationship Id="rId38" Type="http://schemas.openxmlformats.org/officeDocument/2006/relationships/slide" Target="slide89.xml"/><Relationship Id="rId46" Type="http://schemas.openxmlformats.org/officeDocument/2006/relationships/slide" Target="slide105.xml"/><Relationship Id="rId2" Type="http://schemas.openxmlformats.org/officeDocument/2006/relationships/slide" Target="slide59.xml"/><Relationship Id="rId16" Type="http://schemas.openxmlformats.org/officeDocument/2006/relationships/slide" Target="slide41.xml"/><Relationship Id="rId20" Type="http://schemas.openxmlformats.org/officeDocument/2006/relationships/slide" Target="slide49.xml"/><Relationship Id="rId29" Type="http://schemas.openxmlformats.org/officeDocument/2006/relationships/slide" Target="slide71.xml"/><Relationship Id="rId41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31.xml"/><Relationship Id="rId24" Type="http://schemas.openxmlformats.org/officeDocument/2006/relationships/slide" Target="slide57.xml"/><Relationship Id="rId32" Type="http://schemas.openxmlformats.org/officeDocument/2006/relationships/slide" Target="slide77.xml"/><Relationship Id="rId37" Type="http://schemas.openxmlformats.org/officeDocument/2006/relationships/slide" Target="slide87.xml"/><Relationship Id="rId40" Type="http://schemas.openxmlformats.org/officeDocument/2006/relationships/slide" Target="slide93.xml"/><Relationship Id="rId45" Type="http://schemas.openxmlformats.org/officeDocument/2006/relationships/slide" Target="slide103.xml"/><Relationship Id="rId5" Type="http://schemas.openxmlformats.org/officeDocument/2006/relationships/slide" Target="slide19.xml"/><Relationship Id="rId15" Type="http://schemas.openxmlformats.org/officeDocument/2006/relationships/slide" Target="slide39.xml"/><Relationship Id="rId23" Type="http://schemas.openxmlformats.org/officeDocument/2006/relationships/slide" Target="slide55.xml"/><Relationship Id="rId28" Type="http://schemas.openxmlformats.org/officeDocument/2006/relationships/slide" Target="slide69.xml"/><Relationship Id="rId36" Type="http://schemas.openxmlformats.org/officeDocument/2006/relationships/slide" Target="slide85.xml"/><Relationship Id="rId49" Type="http://schemas.openxmlformats.org/officeDocument/2006/relationships/slide" Target="slide111.xml"/><Relationship Id="rId10" Type="http://schemas.openxmlformats.org/officeDocument/2006/relationships/slide" Target="slide29.xml"/><Relationship Id="rId19" Type="http://schemas.openxmlformats.org/officeDocument/2006/relationships/slide" Target="slide47.xml"/><Relationship Id="rId31" Type="http://schemas.openxmlformats.org/officeDocument/2006/relationships/slide" Target="slide75.xml"/><Relationship Id="rId44" Type="http://schemas.openxmlformats.org/officeDocument/2006/relationships/slide" Target="slide101.xml"/><Relationship Id="rId52" Type="http://schemas.openxmlformats.org/officeDocument/2006/relationships/slide" Target="slide1.xml"/><Relationship Id="rId4" Type="http://schemas.openxmlformats.org/officeDocument/2006/relationships/slide" Target="slide61.xml"/><Relationship Id="rId9" Type="http://schemas.openxmlformats.org/officeDocument/2006/relationships/slide" Target="slide27.xml"/><Relationship Id="rId14" Type="http://schemas.openxmlformats.org/officeDocument/2006/relationships/slide" Target="slide37.xml"/><Relationship Id="rId22" Type="http://schemas.openxmlformats.org/officeDocument/2006/relationships/slide" Target="slide53.xml"/><Relationship Id="rId27" Type="http://schemas.openxmlformats.org/officeDocument/2006/relationships/slide" Target="slide67.xml"/><Relationship Id="rId30" Type="http://schemas.openxmlformats.org/officeDocument/2006/relationships/slide" Target="slide73.xml"/><Relationship Id="rId35" Type="http://schemas.openxmlformats.org/officeDocument/2006/relationships/slide" Target="slide83.xml"/><Relationship Id="rId43" Type="http://schemas.openxmlformats.org/officeDocument/2006/relationships/slide" Target="slide99.xml"/><Relationship Id="rId48" Type="http://schemas.openxmlformats.org/officeDocument/2006/relationships/slide" Target="slide109.xml"/><Relationship Id="rId8" Type="http://schemas.openxmlformats.org/officeDocument/2006/relationships/slide" Target="slide25.xml"/><Relationship Id="rId51" Type="http://schemas.openxmlformats.org/officeDocument/2006/relationships/slide" Target="slide1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slide" Target="slide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4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3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slide" Target="slide3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slide" Target="slide4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slide" Target="slide4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slide" Target="slide51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1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slide" Target="slide55.xml"/><Relationship Id="rId4" Type="http://schemas.openxmlformats.org/officeDocument/2006/relationships/slide" Target="slid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slide" Target="slide61.xml"/><Relationship Id="rId4" Type="http://schemas.openxmlformats.org/officeDocument/2006/relationships/slide" Target="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21.png"/><Relationship Id="rId7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slide" Target="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1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3" Type="http://schemas.openxmlformats.org/officeDocument/2006/relationships/image" Target="../media/image127.png"/><Relationship Id="rId7" Type="http://schemas.openxmlformats.org/officeDocument/2006/relationships/slide" Target="slide18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134.png"/><Relationship Id="rId7" Type="http://schemas.openxmlformats.org/officeDocument/2006/relationships/slide" Target="slide18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slide" Target="slide69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71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slide" Target="slide73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49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1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2.png"/><Relationship Id="rId7" Type="http://schemas.openxmlformats.org/officeDocument/2006/relationships/slide" Target="slide75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10" Type="http://schemas.openxmlformats.org/officeDocument/2006/relationships/image" Target="../media/image156.png"/><Relationship Id="rId4" Type="http://schemas.openxmlformats.org/officeDocument/2006/relationships/image" Target="../media/image153.png"/><Relationship Id="rId9" Type="http://schemas.openxmlformats.org/officeDocument/2006/relationships/image" Target="../media/image1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18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image" Target="../media/image165.png"/><Relationship Id="rId7" Type="http://schemas.openxmlformats.org/officeDocument/2006/relationships/slide" Target="slide18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7.png"/><Relationship Id="rId10" Type="http://schemas.openxmlformats.org/officeDocument/2006/relationships/image" Target="../media/image169.png"/><Relationship Id="rId4" Type="http://schemas.openxmlformats.org/officeDocument/2006/relationships/image" Target="../media/image166.png"/><Relationship Id="rId9" Type="http://schemas.openxmlformats.org/officeDocument/2006/relationships/image" Target="../media/image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1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175.png"/><Relationship Id="rId7" Type="http://schemas.openxmlformats.org/officeDocument/2006/relationships/slide" Target="slide18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slide" Target="slide87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1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1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84.png"/><Relationship Id="rId7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88.png"/><Relationship Id="rId4" Type="http://schemas.openxmlformats.org/officeDocument/2006/relationships/image" Target="../media/image185.png"/><Relationship Id="rId9" Type="http://schemas.openxmlformats.org/officeDocument/2006/relationships/slide" Target="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192.png"/><Relationship Id="rId7" Type="http://schemas.openxmlformats.org/officeDocument/2006/relationships/slide" Target="slide18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1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3.xml"/><Relationship Id="rId3" Type="http://schemas.openxmlformats.org/officeDocument/2006/relationships/image" Target="../media/image197.png"/><Relationship Id="rId7" Type="http://schemas.openxmlformats.org/officeDocument/2006/relationships/slide" Target="slide18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18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image" Target="../media/image205.png"/><Relationship Id="rId7" Type="http://schemas.openxmlformats.org/officeDocument/2006/relationships/slide" Target="slide18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18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10.png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slide" Target="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Similar Shapes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96" y="6476280"/>
            <a:ext cx="2160240" cy="297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SF in area and volume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140080" y="27809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140080" y="16288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140080" y="22048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140080" y="33570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139952" y="393311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139952" y="45091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4140080" y="508524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5364216" y="16288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8496944" cy="275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45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5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41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5442" y="980728"/>
            <a:ext cx="8784975" cy="672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442" y="1653579"/>
            <a:ext cx="8784975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9512" y="2877716"/>
            <a:ext cx="8784975" cy="224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14162"/>
            <a:ext cx="8640960" cy="2499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53282"/>
            <a:ext cx="8640960" cy="2379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37825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2" y="1628800"/>
            <a:ext cx="8793116" cy="21760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5442" y="1628798"/>
            <a:ext cx="8784975" cy="124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442" y="2877716"/>
            <a:ext cx="8784975" cy="92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4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8496944" cy="26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2" y="2420888"/>
            <a:ext cx="8793116" cy="5406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5442" y="2420887"/>
            <a:ext cx="8784975" cy="537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1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3976842"/>
            <a:ext cx="7200798" cy="2836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365104"/>
            <a:ext cx="7200800" cy="157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835712"/>
            <a:ext cx="7200800" cy="1033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32656"/>
            <a:ext cx="7200800" cy="3810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9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3" y="1340768"/>
            <a:ext cx="8793114" cy="29201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5442" y="1340767"/>
            <a:ext cx="8784975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5442" y="2852936"/>
            <a:ext cx="8784975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442" y="3284984"/>
            <a:ext cx="8784975" cy="975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44052"/>
            <a:ext cx="6336704" cy="16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6336704" cy="254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336704" cy="151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660"/>
            <a:ext cx="6336704" cy="293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5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2" y="908720"/>
            <a:ext cx="8793116" cy="448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5442" y="908720"/>
            <a:ext cx="8784975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442" y="2204863"/>
            <a:ext cx="8784975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442" y="3573016"/>
            <a:ext cx="8784975" cy="1825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7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1116"/>
            <a:ext cx="8784976" cy="378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41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42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5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06478"/>
            <a:ext cx="8640958" cy="110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106478"/>
            <a:ext cx="8640958" cy="110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15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607370"/>
            <a:ext cx="8784973" cy="76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1844824"/>
            <a:ext cx="8784976" cy="762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03" y="4154252"/>
            <a:ext cx="7816994" cy="2659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2" y="3553816"/>
            <a:ext cx="7816996" cy="2179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2" y="404664"/>
            <a:ext cx="7816996" cy="39673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8784976" cy="16618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708920"/>
            <a:ext cx="8784973" cy="869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1916830"/>
            <a:ext cx="8784976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5296"/>
            <a:ext cx="7200800" cy="24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8488"/>
            <a:ext cx="7200800" cy="192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2161"/>
            <a:ext cx="7200800" cy="446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3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14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806348"/>
            <a:ext cx="8784973" cy="74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060848"/>
            <a:ext cx="8784976" cy="74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3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8668"/>
            <a:ext cx="8640960" cy="274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27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8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99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4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8784974" cy="351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79512" y="1196752"/>
            <a:ext cx="878497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060848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3" y="2996952"/>
            <a:ext cx="8784976" cy="171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0708"/>
            <a:ext cx="8640960" cy="318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8640960" cy="211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12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8640958" cy="150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150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4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26940"/>
            <a:ext cx="8208912" cy="328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066570"/>
            <a:ext cx="8208910" cy="2738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76672"/>
            <a:ext cx="8208912" cy="40091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00808"/>
            <a:ext cx="8640958" cy="20632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700806"/>
            <a:ext cx="8640958" cy="20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378844"/>
            <a:ext cx="7488830" cy="243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4143016"/>
            <a:ext cx="7488830" cy="173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404664"/>
            <a:ext cx="7488830" cy="44584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844824"/>
            <a:ext cx="8640956" cy="192589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844823"/>
            <a:ext cx="8640958" cy="759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1" y="2604600"/>
            <a:ext cx="8640958" cy="116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Similar Shapes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771800" y="37890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771800" y="43651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96" y="6476280"/>
            <a:ext cx="2160240" cy="297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SF in area and volume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3528" y="14847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3528" y="20609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23528" y="263696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23528" y="32129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23528" y="378904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323528" y="43651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323656" y="49412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323528" y="551728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1547664" y="14847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1547664" y="20608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1547664" y="263696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547664" y="321297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547664" y="37890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547664" y="436516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547664" y="49412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1547664" y="55172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2771928" y="148484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2771800" y="20609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2771800" y="26369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2771800" y="321303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2771800" y="49412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2771800" y="551728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3996064" y="14847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3995936" y="20609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3995936" y="263691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3995936" y="321303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3995936" y="378909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3995936" y="436516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3995936" y="49412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3995936" y="55172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5220200" y="14847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5220072" y="20609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7" action="ppaction://hlinksldjump"/>
          </p:cNvPr>
          <p:cNvSpPr/>
          <p:nvPr/>
        </p:nvSpPr>
        <p:spPr>
          <a:xfrm>
            <a:off x="5220072" y="263691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8" action="ppaction://hlinksldjump"/>
          </p:cNvPr>
          <p:cNvSpPr/>
          <p:nvPr/>
        </p:nvSpPr>
        <p:spPr>
          <a:xfrm>
            <a:off x="5220072" y="321303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9" action="ppaction://hlinksldjump"/>
          </p:cNvPr>
          <p:cNvSpPr/>
          <p:nvPr/>
        </p:nvSpPr>
        <p:spPr>
          <a:xfrm>
            <a:off x="5220072" y="378909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0" action="ppaction://hlinksldjump"/>
          </p:cNvPr>
          <p:cNvSpPr/>
          <p:nvPr/>
        </p:nvSpPr>
        <p:spPr>
          <a:xfrm>
            <a:off x="5220072" y="43651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1" action="ppaction://hlinksldjump"/>
          </p:cNvPr>
          <p:cNvSpPr/>
          <p:nvPr/>
        </p:nvSpPr>
        <p:spPr>
          <a:xfrm>
            <a:off x="5220072" y="49412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2" action="ppaction://hlinksldjump"/>
          </p:cNvPr>
          <p:cNvSpPr/>
          <p:nvPr/>
        </p:nvSpPr>
        <p:spPr>
          <a:xfrm>
            <a:off x="5220072" y="55172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3" action="ppaction://hlinksldjump"/>
          </p:cNvPr>
          <p:cNvSpPr/>
          <p:nvPr/>
        </p:nvSpPr>
        <p:spPr>
          <a:xfrm>
            <a:off x="6444336" y="148484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4" action="ppaction://hlinksldjump"/>
          </p:cNvPr>
          <p:cNvSpPr/>
          <p:nvPr/>
        </p:nvSpPr>
        <p:spPr>
          <a:xfrm>
            <a:off x="6444208" y="20609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5" action="ppaction://hlinksldjump"/>
          </p:cNvPr>
          <p:cNvSpPr/>
          <p:nvPr/>
        </p:nvSpPr>
        <p:spPr>
          <a:xfrm>
            <a:off x="6444208" y="263696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6" action="ppaction://hlinksldjump"/>
          </p:cNvPr>
          <p:cNvSpPr/>
          <p:nvPr/>
        </p:nvSpPr>
        <p:spPr>
          <a:xfrm>
            <a:off x="6444208" y="321303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7" action="ppaction://hlinksldjump"/>
          </p:cNvPr>
          <p:cNvSpPr/>
          <p:nvPr/>
        </p:nvSpPr>
        <p:spPr>
          <a:xfrm>
            <a:off x="6444208" y="378909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8" action="ppaction://hlinksldjump"/>
          </p:cNvPr>
          <p:cNvSpPr/>
          <p:nvPr/>
        </p:nvSpPr>
        <p:spPr>
          <a:xfrm>
            <a:off x="6444208" y="43651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9" action="ppaction://hlinksldjump"/>
          </p:cNvPr>
          <p:cNvSpPr/>
          <p:nvPr/>
        </p:nvSpPr>
        <p:spPr>
          <a:xfrm>
            <a:off x="6444208" y="49412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0" action="ppaction://hlinksldjump"/>
          </p:cNvPr>
          <p:cNvSpPr/>
          <p:nvPr/>
        </p:nvSpPr>
        <p:spPr>
          <a:xfrm>
            <a:off x="7668472" y="148484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1" action="ppaction://hlinksldjump"/>
          </p:cNvPr>
          <p:cNvSpPr/>
          <p:nvPr/>
        </p:nvSpPr>
        <p:spPr>
          <a:xfrm>
            <a:off x="6444208" y="551723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2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6624736" cy="162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949280"/>
            <a:ext cx="6624739" cy="87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24738" cy="261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6624736" cy="146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8747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548620"/>
            <a:ext cx="8208910" cy="24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548620"/>
            <a:ext cx="8208912" cy="72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276872"/>
            <a:ext cx="8208913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7547" y="3068960"/>
            <a:ext cx="8208909" cy="918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2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6624736" cy="27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8698"/>
            <a:ext cx="6624738" cy="355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714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117800"/>
            <a:ext cx="8496945" cy="7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3527" y="2117801"/>
            <a:ext cx="8496945" cy="36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7" y="2485369"/>
            <a:ext cx="8496945" cy="367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2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472608" cy="361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93096"/>
            <a:ext cx="5472608" cy="65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46588"/>
            <a:ext cx="5472608" cy="179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496944" cy="13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2060848"/>
            <a:ext cx="8496945" cy="382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7" y="2443284"/>
            <a:ext cx="8496945" cy="945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46" y="5301208"/>
            <a:ext cx="6343708" cy="1469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46" y="3930922"/>
            <a:ext cx="6343708" cy="1370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46" y="288992"/>
            <a:ext cx="6343708" cy="3716072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1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628800"/>
            <a:ext cx="8496946" cy="17777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1628800"/>
            <a:ext cx="8496945" cy="884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7" y="2513059"/>
            <a:ext cx="8496945" cy="8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3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27110"/>
            <a:ext cx="8064894" cy="2186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63902"/>
            <a:ext cx="8064894" cy="2297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4664"/>
            <a:ext cx="8064894" cy="3774152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6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8496944" cy="821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628800"/>
            <a:ext cx="8496946" cy="11458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1628800"/>
            <a:ext cx="8496945" cy="1145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7" y="2772846"/>
            <a:ext cx="8496945" cy="827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87910"/>
            <a:ext cx="7056784" cy="423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703215"/>
            <a:ext cx="7056784" cy="1994076"/>
          </a:xfrm>
          <a:prstGeom prst="rect">
            <a:avLst/>
          </a:prstGeom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2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268760"/>
            <a:ext cx="8784972" cy="37126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268759"/>
            <a:ext cx="8784974" cy="3712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96944" cy="140379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1772814"/>
            <a:ext cx="8496945" cy="26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7" y="2034905"/>
            <a:ext cx="8496945" cy="40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527" y="2444856"/>
            <a:ext cx="8496945" cy="753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76672"/>
            <a:ext cx="8208910" cy="5450518"/>
          </a:xfrm>
          <a:prstGeom prst="rect">
            <a:avLst/>
          </a:prstGeom>
        </p:spPr>
      </p:pic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5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844824"/>
            <a:ext cx="8496946" cy="12419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1772814"/>
            <a:ext cx="8496945" cy="1313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4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15698"/>
            <a:ext cx="6336704" cy="149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36704" cy="39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6336704" cy="169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2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8496946" cy="156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1844824"/>
            <a:ext cx="849694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527" y="2132856"/>
            <a:ext cx="8496946" cy="128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16730"/>
            <a:ext cx="7632848" cy="179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3062"/>
            <a:ext cx="7632848" cy="29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2094"/>
            <a:ext cx="7632848" cy="216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484784"/>
            <a:ext cx="8439680" cy="237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484784"/>
            <a:ext cx="843968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2276872"/>
            <a:ext cx="8439680" cy="1577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8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589240"/>
            <a:ext cx="6624734" cy="124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002998"/>
            <a:ext cx="6624736" cy="1018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57038"/>
            <a:ext cx="6624736" cy="352391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3859528"/>
            <a:ext cx="6624736" cy="11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8784976" cy="12316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132855"/>
            <a:ext cx="87849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2276871"/>
            <a:ext cx="8784976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2" y="2636912"/>
            <a:ext cx="8784976" cy="72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3" y="4452044"/>
            <a:ext cx="5184574" cy="1353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4" y="3780364"/>
            <a:ext cx="5184572" cy="7287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3" y="443744"/>
            <a:ext cx="5184574" cy="3345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4" y="5805264"/>
            <a:ext cx="5184572" cy="9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601072"/>
            <a:ext cx="8640958" cy="299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0898"/>
            <a:ext cx="8640958" cy="36761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7518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692695"/>
            <a:ext cx="8784976" cy="568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1261255"/>
            <a:ext cx="8784976" cy="58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1844824"/>
            <a:ext cx="8784976" cy="359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3421998"/>
            <a:ext cx="8352924" cy="2815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76672"/>
            <a:ext cx="8352926" cy="33436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7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44888"/>
            <a:ext cx="8784976" cy="6800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244887"/>
            <a:ext cx="8784976" cy="68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221088"/>
            <a:ext cx="6048672" cy="85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949280"/>
            <a:ext cx="6048672" cy="8667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332656"/>
            <a:ext cx="6048672" cy="395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5049288"/>
            <a:ext cx="6048672" cy="8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182973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556792"/>
            <a:ext cx="878497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1772816"/>
            <a:ext cx="8784976" cy="627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400300"/>
            <a:ext cx="8784976" cy="986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517232"/>
            <a:ext cx="7632848" cy="129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65104"/>
            <a:ext cx="7632848" cy="1339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664"/>
            <a:ext cx="7632848" cy="41172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0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5983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196751"/>
            <a:ext cx="8784976" cy="1588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2785496"/>
            <a:ext cx="8784976" cy="2009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8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939692"/>
            <a:ext cx="6768752" cy="3873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2656"/>
            <a:ext cx="6768752" cy="307576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0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484784"/>
            <a:ext cx="8496940" cy="2282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484784"/>
            <a:ext cx="8496942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2060847"/>
            <a:ext cx="8496942" cy="170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021288"/>
            <a:ext cx="6048672" cy="800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191460"/>
            <a:ext cx="6048672" cy="90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363252"/>
            <a:ext cx="6048672" cy="9379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404664"/>
            <a:ext cx="6048672" cy="3553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664" y="3952891"/>
            <a:ext cx="6048672" cy="6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16832"/>
            <a:ext cx="8784972" cy="17507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1"/>
            <a:ext cx="8784974" cy="1750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88840"/>
            <a:ext cx="8496940" cy="9279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984270"/>
            <a:ext cx="8496942" cy="148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2132856"/>
            <a:ext cx="849694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529" y="2420888"/>
            <a:ext cx="8496941" cy="495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65768"/>
            <a:ext cx="8640958" cy="1971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708920"/>
            <a:ext cx="8640956" cy="24199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35357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2114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988838"/>
            <a:ext cx="8640959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2492896"/>
            <a:ext cx="8640960" cy="707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56992"/>
            <a:ext cx="8496942" cy="2922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64618"/>
            <a:ext cx="8496942" cy="43605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1987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844823"/>
            <a:ext cx="8640959" cy="1987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149080"/>
            <a:ext cx="6336704" cy="26871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21858"/>
            <a:ext cx="6336704" cy="270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692696"/>
            <a:ext cx="6336704" cy="3606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4293096"/>
            <a:ext cx="6336704" cy="3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7283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276871"/>
            <a:ext cx="8640959" cy="72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9" y="5965452"/>
            <a:ext cx="5760642" cy="847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085184"/>
            <a:ext cx="5760640" cy="9463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386188"/>
            <a:ext cx="5760640" cy="189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599120"/>
            <a:ext cx="5760640" cy="367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1" y="4274620"/>
            <a:ext cx="5760638" cy="8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10276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916830"/>
            <a:ext cx="8640959" cy="329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0" y="2246242"/>
            <a:ext cx="8640959" cy="728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6" y="332656"/>
            <a:ext cx="5028236" cy="339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6" y="3717032"/>
            <a:ext cx="5028236" cy="30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6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8640960" cy="320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05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8640960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8208913" cy="178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700808"/>
            <a:ext cx="82089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7543" y="2348880"/>
            <a:ext cx="8208913" cy="1138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85184"/>
            <a:ext cx="7488832" cy="134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8091"/>
            <a:ext cx="7488832" cy="459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54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2"/>
            <a:ext cx="8640960" cy="54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3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5661248"/>
            <a:ext cx="6336706" cy="118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944432"/>
            <a:ext cx="6336704" cy="1220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7" y="4236761"/>
            <a:ext cx="6336706" cy="952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7" y="1406466"/>
            <a:ext cx="6336706" cy="3102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7" y="332656"/>
            <a:ext cx="6336706" cy="10748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1718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2"/>
            <a:ext cx="86409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520" y="2204864"/>
            <a:ext cx="86409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492896"/>
            <a:ext cx="8640960" cy="59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564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51" y="6021288"/>
            <a:ext cx="6401298" cy="812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352" y="5033654"/>
            <a:ext cx="6401296" cy="113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353" y="4365104"/>
            <a:ext cx="6401294" cy="832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353" y="379943"/>
            <a:ext cx="6401294" cy="27094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353" y="3067656"/>
            <a:ext cx="6401294" cy="14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9"/>
            <a:ext cx="8640960" cy="1585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04865"/>
            <a:ext cx="8640958" cy="34716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20688"/>
            <a:ext cx="8640960" cy="510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130835"/>
            <a:ext cx="8640960" cy="1074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204865"/>
            <a:ext cx="8640960" cy="347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47" y="4877714"/>
            <a:ext cx="6926906" cy="1935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47" y="4472418"/>
            <a:ext cx="6926906" cy="1404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48" y="3501008"/>
            <a:ext cx="6926904" cy="1341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547" y="363258"/>
            <a:ext cx="6926906" cy="34977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547" y="3852588"/>
            <a:ext cx="6926906" cy="2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51171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92695"/>
            <a:ext cx="8640960" cy="577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70281"/>
            <a:ext cx="8640960" cy="934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204864"/>
            <a:ext cx="8640960" cy="360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0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272708"/>
            <a:ext cx="7632848" cy="1540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7632848" cy="1562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664"/>
            <a:ext cx="7632848" cy="40663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416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908720"/>
            <a:ext cx="8640960" cy="4168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0333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340767"/>
            <a:ext cx="8640960" cy="65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992226"/>
            <a:ext cx="8640960" cy="238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911986"/>
            <a:ext cx="8352926" cy="1901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393426"/>
            <a:ext cx="8352926" cy="2411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40380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4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32856"/>
            <a:ext cx="8640958" cy="15487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132855"/>
            <a:ext cx="8640960" cy="398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2531640"/>
            <a:ext cx="8640960" cy="1156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715680"/>
            <a:ext cx="6336704" cy="109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04664"/>
            <a:ext cx="6336704" cy="22984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2708920"/>
            <a:ext cx="6336704" cy="3365066"/>
          </a:xfrm>
          <a:prstGeom prst="rect">
            <a:avLst/>
          </a:prstGeom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4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76873"/>
            <a:ext cx="8784974" cy="15375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716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993268"/>
            <a:ext cx="8784973" cy="82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1" y="5445224"/>
            <a:ext cx="5760638" cy="1363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4941168"/>
            <a:ext cx="5760638" cy="75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4149080"/>
            <a:ext cx="5760638" cy="11399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1" y="455452"/>
            <a:ext cx="5760638" cy="2901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1" y="3356992"/>
            <a:ext cx="5760638" cy="1286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1680" y="5661248"/>
            <a:ext cx="5760640" cy="5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412937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980727"/>
            <a:ext cx="8784973" cy="598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1579396"/>
            <a:ext cx="8784973" cy="1201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2" y="2780928"/>
            <a:ext cx="8784973" cy="2329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900398"/>
            <a:ext cx="8640958" cy="276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0660"/>
            <a:ext cx="8640960" cy="52805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0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8784976" cy="9195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92896"/>
            <a:ext cx="8784973" cy="91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8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73764"/>
            <a:ext cx="8640960" cy="449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1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41168"/>
            <a:ext cx="8640960" cy="1842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80928"/>
            <a:ext cx="8640960" cy="3121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40012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4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7606"/>
            <a:ext cx="8784976" cy="16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017606"/>
            <a:ext cx="8784973" cy="169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5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20994"/>
            <a:ext cx="5616624" cy="99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53030"/>
            <a:ext cx="5616624" cy="70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33100"/>
            <a:ext cx="5616624" cy="10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16624" cy="95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616624" cy="37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661248"/>
            <a:ext cx="5616624" cy="52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6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303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484784"/>
            <a:ext cx="8784973" cy="432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1916831"/>
            <a:ext cx="8784973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708920"/>
            <a:ext cx="8784973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3" y="3717032"/>
            <a:ext cx="8784976" cy="800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36912"/>
            <a:ext cx="8640958" cy="4007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9277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132856"/>
            <a:ext cx="8784974" cy="14798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132854"/>
            <a:ext cx="8784973" cy="1479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5" idx="3"/>
            <a:endCxn id="19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5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529080"/>
            <a:ext cx="7344816" cy="2284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19418"/>
            <a:ext cx="7344816" cy="1901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717032"/>
            <a:ext cx="7344816" cy="1164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95934"/>
            <a:ext cx="7344816" cy="37531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8784974" cy="36219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196751"/>
            <a:ext cx="8784973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512" y="2204864"/>
            <a:ext cx="878497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284984"/>
            <a:ext cx="8784973" cy="15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96944" cy="34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7994"/>
            <a:ext cx="8496944" cy="351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42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2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22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2204864"/>
            <a:ext cx="8784973" cy="1653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98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03" y="5243619"/>
            <a:ext cx="5654594" cy="153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03" y="4455738"/>
            <a:ext cx="5654594" cy="1205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03" y="3784576"/>
            <a:ext cx="5654594" cy="1516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703" y="3014438"/>
            <a:ext cx="5654594" cy="1278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703" y="405764"/>
            <a:ext cx="5654594" cy="32392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703" y="5657742"/>
            <a:ext cx="5654594" cy="5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00808"/>
            <a:ext cx="8640958" cy="15801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700808"/>
            <a:ext cx="864095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132856"/>
            <a:ext cx="8640958" cy="1148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84205"/>
            <a:ext cx="7848872" cy="19401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3567" y="4771328"/>
            <a:ext cx="7848873" cy="1953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208912" cy="43666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391787"/>
            <a:ext cx="8208912" cy="1309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527" y="1700808"/>
            <a:ext cx="820891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527" y="3501008"/>
            <a:ext cx="8208913" cy="127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1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5373216"/>
            <a:ext cx="6984775" cy="1435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50" y="4149080"/>
            <a:ext cx="6984774" cy="1903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50" y="3290019"/>
            <a:ext cx="6984774" cy="1723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50" y="332656"/>
            <a:ext cx="6984774" cy="3931523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1295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00807"/>
            <a:ext cx="8784975" cy="756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4" y="2456892"/>
            <a:ext cx="878497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3176972"/>
            <a:ext cx="8784975" cy="65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8" idx="3"/>
            <a:endCxn id="24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04572"/>
            <a:ext cx="7920880" cy="270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23784"/>
            <a:ext cx="7920880" cy="182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7920880" cy="11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628"/>
            <a:ext cx="7920880" cy="361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700808"/>
            <a:ext cx="8784972" cy="193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00807"/>
            <a:ext cx="8784975" cy="108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4" y="2780928"/>
            <a:ext cx="8784974" cy="858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2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9694"/>
            <a:ext cx="8640958" cy="4459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4500"/>
            <a:ext cx="8640960" cy="45466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784976" cy="11661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00807"/>
            <a:ext cx="8784975" cy="1166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28244"/>
            <a:ext cx="7344816" cy="1785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4072868"/>
            <a:ext cx="7344814" cy="187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3" y="3356992"/>
            <a:ext cx="7344814" cy="1815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04664"/>
            <a:ext cx="7344816" cy="29824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9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4" cy="26415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556791"/>
            <a:ext cx="8784975" cy="102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2585373"/>
            <a:ext cx="8784975" cy="161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46704"/>
            <a:ext cx="6624736" cy="206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6624736" cy="201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08762"/>
            <a:ext cx="6624736" cy="14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24736" cy="231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624736" cy="112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2195736" y="35483"/>
            <a:ext cx="151216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Similar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07904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4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1079</TotalTime>
  <Words>1051</Words>
  <Application>Microsoft Office PowerPoint</Application>
  <PresentationFormat>On-screen Show (4:3)</PresentationFormat>
  <Paragraphs>439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Comic Sans MS</vt:lpstr>
      <vt:lpstr>Theme1</vt:lpstr>
      <vt:lpstr>Similar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Similar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2020-11-07T22:19:13Z</dcterms:modified>
</cp:coreProperties>
</file>