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18" Type="http://schemas.openxmlformats.org/officeDocument/2006/relationships/slide" Target="slide3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" Type="http://schemas.openxmlformats.org/officeDocument/2006/relationships/slide" Target="slide1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slide" Target="slide10.xml"/><Relationship Id="rId4" Type="http://schemas.openxmlformats.org/officeDocument/2006/relationships/image" Target="../media/image16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8.png"/><Relationship Id="rId7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7.png"/><Relationship Id="rId7" Type="http://schemas.openxmlformats.org/officeDocument/2006/relationships/slide" Target="slid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2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6516203"/>
            <a:ext cx="216024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SF in area and volume</a:t>
            </a:r>
          </a:p>
        </p:txBody>
      </p:sp>
      <p:sp>
        <p:nvSpPr>
          <p:cNvPr id="53" name="Rectangle 52">
            <a:hlinkClick r:id="rId3" action="ppaction://hlinksldjump"/>
          </p:cNvPr>
          <p:cNvSpPr/>
          <p:nvPr/>
        </p:nvSpPr>
        <p:spPr>
          <a:xfrm>
            <a:off x="2771800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771800" y="299695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7744" y="6516203"/>
            <a:ext cx="252028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Congruent </a:t>
            </a:r>
            <a:r>
              <a:rPr lang="en-GB" sz="1400" b="1" dirty="0" smtClean="0">
                <a:latin typeface="Comic Sans MS" panose="030F0702030302020204" pitchFamily="66" charset="0"/>
              </a:rPr>
              <a:t>triangles (proof)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771800" y="3573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771800" y="41490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995936" y="2708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3996064" y="3284984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Q10*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67744" y="6165304"/>
            <a:ext cx="252028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*Similar triangle proof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3995936" y="386104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5796392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5796264" y="270897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5796264" y="328504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5796264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4" action="ppaction://hlinksldjump"/>
          </p:cNvPr>
          <p:cNvSpPr/>
          <p:nvPr/>
        </p:nvSpPr>
        <p:spPr>
          <a:xfrm>
            <a:off x="5796264" y="443716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7020400" y="242088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>
            <a:off x="7020400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7" action="ppaction://hlinksldjump"/>
          </p:cNvPr>
          <p:cNvSpPr/>
          <p:nvPr/>
        </p:nvSpPr>
        <p:spPr>
          <a:xfrm>
            <a:off x="7020400" y="3573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8" action="ppaction://hlinksldjump"/>
          </p:cNvPr>
          <p:cNvSpPr/>
          <p:nvPr/>
        </p:nvSpPr>
        <p:spPr>
          <a:xfrm>
            <a:off x="7020400" y="41490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563646"/>
            <a:ext cx="5472608" cy="1249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861938"/>
            <a:ext cx="5472608" cy="1591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7" y="3933056"/>
            <a:ext cx="5472606" cy="9145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516846"/>
            <a:ext cx="5472608" cy="3945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7" y="4797152"/>
            <a:ext cx="5472606" cy="352382"/>
          </a:xfrm>
          <a:prstGeom prst="rect">
            <a:avLst/>
          </a:prstGeom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7135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124743"/>
            <a:ext cx="8784973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060848"/>
            <a:ext cx="8784973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4293096"/>
            <a:ext cx="8784973" cy="545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5765628"/>
            <a:ext cx="7632846" cy="104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149080"/>
            <a:ext cx="7632846" cy="2148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789040"/>
            <a:ext cx="7632848" cy="11449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04664"/>
            <a:ext cx="7632848" cy="42254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377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8006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340767"/>
            <a:ext cx="8784973" cy="1660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3001520"/>
            <a:ext cx="8784973" cy="571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3573016"/>
            <a:ext cx="8784973" cy="568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40079"/>
            <a:ext cx="7056784" cy="62855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13445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79512" y="1628800"/>
            <a:ext cx="8784973" cy="134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6089825"/>
            <a:ext cx="4752529" cy="723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378834"/>
            <a:ext cx="4752530" cy="4142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509120"/>
            <a:ext cx="4752528" cy="20879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96536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4168" y="3713377"/>
            <a:ext cx="1584176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Reveal Shape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 (a)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0352" y="3713377"/>
            <a:ext cx="720080" cy="21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Hide A</a:t>
            </a:r>
            <a:r>
              <a:rPr lang="en-GB" sz="1100" b="1" baseline="-25000" dirty="0" smtClean="0">
                <a:latin typeface="Comic Sans MS" panose="030F0702030302020204" pitchFamily="66" charset="0"/>
              </a:rPr>
              <a:t>1</a:t>
            </a:r>
            <a:endParaRPr lang="en-GB" sz="11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659981" y="1826419"/>
            <a:ext cx="288132" cy="564356"/>
          </a:xfrm>
          <a:custGeom>
            <a:avLst/>
            <a:gdLst>
              <a:gd name="connsiteX0" fmla="*/ 0 w 288132"/>
              <a:gd name="connsiteY0" fmla="*/ 0 h 564356"/>
              <a:gd name="connsiteX1" fmla="*/ 288132 w 288132"/>
              <a:gd name="connsiteY1" fmla="*/ 0 h 564356"/>
              <a:gd name="connsiteX2" fmla="*/ 283369 w 288132"/>
              <a:gd name="connsiteY2" fmla="*/ 564356 h 564356"/>
              <a:gd name="connsiteX3" fmla="*/ 0 w 288132"/>
              <a:gd name="connsiteY3" fmla="*/ 0 h 5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32" h="564356">
                <a:moveTo>
                  <a:pt x="0" y="0"/>
                </a:moveTo>
                <a:lnTo>
                  <a:pt x="288132" y="0"/>
                </a:lnTo>
                <a:cubicBezTo>
                  <a:pt x="286544" y="188119"/>
                  <a:pt x="284957" y="376237"/>
                  <a:pt x="283369" y="5643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  A</a:t>
            </a:r>
            <a:r>
              <a:rPr lang="en-GB" sz="900" baseline="-25000" dirty="0" smtClean="0"/>
              <a:t>1</a:t>
            </a:r>
          </a:p>
          <a:p>
            <a:pPr algn="ctr"/>
            <a:endParaRPr lang="en-GB" sz="900" baseline="-25000" dirty="0"/>
          </a:p>
          <a:p>
            <a:pPr algn="ctr"/>
            <a:endParaRPr lang="en-GB" sz="900" baseline="-25000" dirty="0" smtClean="0"/>
          </a:p>
          <a:p>
            <a:pPr algn="ctr"/>
            <a:endParaRPr lang="en-GB" sz="900" baseline="-25000" dirty="0" smtClean="0"/>
          </a:p>
          <a:p>
            <a:pPr algn="ctr"/>
            <a:endParaRPr lang="en-GB" sz="900" baseline="-25000" dirty="0"/>
          </a:p>
          <a:p>
            <a:pPr algn="ctr"/>
            <a:endParaRPr lang="en-GB" sz="900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04664"/>
            <a:ext cx="4752530" cy="4142966"/>
          </a:xfrm>
          <a:prstGeom prst="rect">
            <a:avLst/>
          </a:prstGeom>
        </p:spPr>
      </p:pic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052736"/>
            <a:ext cx="8562974" cy="40217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052735"/>
            <a:ext cx="8562975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3068960"/>
            <a:ext cx="8562975" cy="50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12" y="3575328"/>
            <a:ext cx="8562975" cy="1514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87940"/>
            <a:ext cx="8640960" cy="4149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37081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268760"/>
            <a:ext cx="8562976" cy="27845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268759"/>
            <a:ext cx="8562975" cy="2784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3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58868"/>
            <a:ext cx="6336704" cy="27545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62026"/>
            <a:ext cx="6336704" cy="3759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626760"/>
            <a:ext cx="6768750" cy="56825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19973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565245"/>
            <a:ext cx="8640960" cy="1988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24944"/>
            <a:ext cx="8640960" cy="326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19264"/>
            <a:ext cx="8640960" cy="2713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25801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476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2132855"/>
            <a:ext cx="8496942" cy="476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729337"/>
            <a:ext cx="8496942" cy="13993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9" y="2729337"/>
            <a:ext cx="8496942" cy="139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9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117834"/>
            <a:ext cx="7632846" cy="3695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46007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2696"/>
            <a:ext cx="8496942" cy="49068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92695"/>
            <a:ext cx="8496942" cy="490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84784"/>
            <a:ext cx="8640956" cy="47215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42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03458"/>
            <a:ext cx="8496942" cy="4669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92695"/>
            <a:ext cx="8496942" cy="468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33" y="4731374"/>
            <a:ext cx="6218334" cy="2082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2832" y="404664"/>
            <a:ext cx="6218336" cy="56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92696"/>
            <a:ext cx="8496942" cy="49993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92695"/>
            <a:ext cx="8496942" cy="61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9" y="1312327"/>
            <a:ext cx="8496942" cy="437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3" y="1556792"/>
            <a:ext cx="8793114" cy="28978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5442" y="1556791"/>
            <a:ext cx="8784975" cy="1584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1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512" y="3140968"/>
            <a:ext cx="8784975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3483"/>
            <a:ext cx="8640958" cy="4541821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7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00808"/>
            <a:ext cx="8496942" cy="13052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700807"/>
            <a:ext cx="8496942" cy="1305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0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24944"/>
            <a:ext cx="8640958" cy="3354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366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79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348880"/>
            <a:ext cx="8496940" cy="6723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2348880"/>
            <a:ext cx="8496942" cy="672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96752"/>
            <a:ext cx="8496942" cy="24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3" y="1700808"/>
            <a:ext cx="8793114" cy="11849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5442" y="1700808"/>
            <a:ext cx="8784975" cy="118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6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116078"/>
            <a:ext cx="8496940" cy="51212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18630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1342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772816"/>
            <a:ext cx="8640958" cy="1342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632848" cy="50908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2"/>
            <a:ext cx="8640964" cy="16329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556791"/>
            <a:ext cx="8640958" cy="1628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8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31697</TotalTime>
  <Words>302</Words>
  <Application>Microsoft Office PowerPoint</Application>
  <PresentationFormat>On-screen Show (4:3)</PresentationFormat>
  <Paragraphs>132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Theme1</vt:lpstr>
      <vt:lpstr>Similar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2826</cp:revision>
  <cp:lastPrinted>2019-03-09T08:19:56Z</cp:lastPrinted>
  <dcterms:created xsi:type="dcterms:W3CDTF">2014-02-21T20:01:10Z</dcterms:created>
  <dcterms:modified xsi:type="dcterms:W3CDTF">2020-11-10T16:48:37Z</dcterms:modified>
</cp:coreProperties>
</file>