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8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.xml"/><Relationship Id="rId1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22.xml"/><Relationship Id="rId12" Type="http://schemas.openxmlformats.org/officeDocument/2006/relationships/slide" Target="slide2.xml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2.xml"/><Relationship Id="rId5" Type="http://schemas.openxmlformats.org/officeDocument/2006/relationships/slide" Target="slide18.xml"/><Relationship Id="rId15" Type="http://schemas.openxmlformats.org/officeDocument/2006/relationships/slide" Target="slide8.xml"/><Relationship Id="rId10" Type="http://schemas.openxmlformats.org/officeDocument/2006/relationships/slide" Target="slide30.xml"/><Relationship Id="rId19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5.pn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2.png"/><Relationship Id="rId7" Type="http://schemas.openxmlformats.org/officeDocument/2006/relationships/slide" Target="slide3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slide" Target="slide3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6" y="6516203"/>
            <a:ext cx="2160240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SF in area and volume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00120" y="2276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67744" y="6516203"/>
            <a:ext cx="252028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Congruent </a:t>
            </a:r>
            <a:r>
              <a:rPr lang="en-GB" sz="1400" b="1" dirty="0" smtClean="0">
                <a:latin typeface="Comic Sans MS" panose="030F0702030302020204" pitchFamily="66" charset="0"/>
              </a:rPr>
              <a:t>triangles (proof)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500120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500120" y="3429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500120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500120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724256" y="2564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5724256" y="37170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5724256" y="42932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2555904" y="17008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2555904" y="2276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2555904" y="285299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2555904" y="342905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2555904" y="40051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2555904" y="45811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2555904" y="51572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9" action="ppaction://hlinksldjump"/>
          </p:cNvPr>
          <p:cNvSpPr/>
          <p:nvPr/>
        </p:nvSpPr>
        <p:spPr>
          <a:xfrm>
            <a:off x="5724256" y="314108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00090"/>
            <a:ext cx="8640958" cy="2569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6716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060848"/>
            <a:ext cx="8784972" cy="1138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4" cy="1138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84320"/>
            <a:ext cx="8640958" cy="408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26995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73392"/>
            <a:ext cx="8784972" cy="723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73391"/>
            <a:ext cx="8784974" cy="723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4331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3660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7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0846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4" cy="108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3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475162"/>
            <a:ext cx="7632846" cy="426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2538"/>
            <a:ext cx="7632848" cy="387055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Q21</a:t>
            </a: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348880"/>
            <a:ext cx="8784972" cy="12041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348880"/>
            <a:ext cx="8784974" cy="1204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Q21</a:t>
            </a: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65840"/>
            <a:ext cx="7632848" cy="234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304102"/>
            <a:ext cx="7632846" cy="2573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76672"/>
            <a:ext cx="7632848" cy="42028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5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132856"/>
            <a:ext cx="8784974" cy="19677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3140968"/>
            <a:ext cx="8784974" cy="95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486502"/>
            <a:ext cx="8496942" cy="3182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57141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583522"/>
            <a:ext cx="8496942" cy="4229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46074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7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1197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60846"/>
            <a:ext cx="8784974" cy="111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87874"/>
            <a:ext cx="8640958" cy="5125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3925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39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39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51274"/>
            <a:ext cx="8784976" cy="211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4855"/>
            <a:ext cx="8784976" cy="48882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16236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4" cy="162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482384"/>
            <a:ext cx="8928990" cy="3330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08378"/>
            <a:ext cx="8928992" cy="2564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04664"/>
            <a:ext cx="8928990" cy="38206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412776"/>
            <a:ext cx="8640954" cy="25395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12775"/>
            <a:ext cx="8640958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3140968"/>
            <a:ext cx="8640957" cy="8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1514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15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4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796388"/>
            <a:ext cx="8640956" cy="3872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019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3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3022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30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321678"/>
            <a:ext cx="8640956" cy="349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96752"/>
            <a:ext cx="8640956" cy="350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7953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24744"/>
            <a:ext cx="8640956" cy="20488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124744"/>
            <a:ext cx="864095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132856"/>
            <a:ext cx="8640958" cy="106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7" y="3301984"/>
            <a:ext cx="6821486" cy="336737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61256" y="3301984"/>
            <a:ext cx="6821488" cy="156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61255" y="4869160"/>
            <a:ext cx="682148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68494"/>
            <a:ext cx="8640956" cy="45448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1462"/>
            <a:ext cx="8640958" cy="13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21480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628799"/>
            <a:ext cx="8784974" cy="214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58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42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96974"/>
            <a:ext cx="8784972" cy="13600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96973"/>
            <a:ext cx="8784974" cy="1360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6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78476"/>
            <a:ext cx="8640960" cy="523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6389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6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6092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4" cy="60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Similar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0790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31681</TotalTime>
  <Words>293</Words>
  <Application>Microsoft Office PowerPoint</Application>
  <PresentationFormat>On-screen Show (4:3)</PresentationFormat>
  <Paragraphs>122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Similar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2827</cp:revision>
  <cp:lastPrinted>2019-03-09T08:19:56Z</cp:lastPrinted>
  <dcterms:created xsi:type="dcterms:W3CDTF">2014-02-21T20:01:10Z</dcterms:created>
  <dcterms:modified xsi:type="dcterms:W3CDTF">2020-11-10T15:38:05Z</dcterms:modified>
</cp:coreProperties>
</file>