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8.xml"/><Relationship Id="rId2" Type="http://schemas.openxmlformats.org/officeDocument/2006/relationships/slide" Target="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4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32.xml"/><Relationship Id="rId7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7.xml"/><Relationship Id="rId5" Type="http://schemas.openxmlformats.org/officeDocument/2006/relationships/slide" Target="slide3.xml"/><Relationship Id="rId10" Type="http://schemas.openxmlformats.org/officeDocument/2006/relationships/slide" Target="slide45.xml"/><Relationship Id="rId4" Type="http://schemas.openxmlformats.org/officeDocument/2006/relationships/slide" Target="slide1.xml"/><Relationship Id="rId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3" Type="http://schemas.openxmlformats.org/officeDocument/2006/relationships/slide" Target="slide51.xml"/><Relationship Id="rId7" Type="http://schemas.openxmlformats.org/officeDocument/2006/relationships/slide" Target="slide55.xml"/><Relationship Id="rId12" Type="http://schemas.openxmlformats.org/officeDocument/2006/relationships/slide" Target="slide6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11" Type="http://schemas.openxmlformats.org/officeDocument/2006/relationships/slide" Target="slide63.xml"/><Relationship Id="rId5" Type="http://schemas.openxmlformats.org/officeDocument/2006/relationships/slide" Target="slide2.xml"/><Relationship Id="rId15" Type="http://schemas.openxmlformats.org/officeDocument/2006/relationships/slide" Target="slide71.xml"/><Relationship Id="rId10" Type="http://schemas.openxmlformats.org/officeDocument/2006/relationships/slide" Target="slide61.xml"/><Relationship Id="rId4" Type="http://schemas.openxmlformats.org/officeDocument/2006/relationships/slide" Target="slide1.xml"/><Relationship Id="rId9" Type="http://schemas.openxmlformats.org/officeDocument/2006/relationships/slide" Target="slide59.xml"/><Relationship Id="rId14" Type="http://schemas.openxmlformats.org/officeDocument/2006/relationships/slide" Target="slide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.xml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slide" Target="slide32.xml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70.png"/><Relationship Id="rId7" Type="http://schemas.openxmlformats.org/officeDocument/2006/relationships/slide" Target="slide3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55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3.png"/><Relationship Id="rId10" Type="http://schemas.openxmlformats.org/officeDocument/2006/relationships/slide" Target="slide57.xml"/><Relationship Id="rId4" Type="http://schemas.openxmlformats.org/officeDocument/2006/relationships/image" Target="../media/image82.png"/><Relationship Id="rId9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slide" Target="slide63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5.xml"/><Relationship Id="rId4" Type="http://schemas.openxmlformats.org/officeDocument/2006/relationships/slide" Target="slid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slide" Target="slide69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slide" Target="slide69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10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slide" Target="slide71.xml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076184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Q20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Quadratic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76056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7605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076056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507605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63001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630019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6300192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6300320" y="386104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87788" y="6381328"/>
            <a:ext cx="212417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6300192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262791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</a:t>
            </a:r>
            <a:r>
              <a:rPr lang="en-GB" sz="1400" b="1" dirty="0">
                <a:latin typeface="Comic Sans MS" panose="030F0702030302020204" pitchFamily="66" charset="0"/>
              </a:rPr>
              <a:t>Q20</a:t>
            </a: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262791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26279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4" y="3002634"/>
            <a:ext cx="7700832" cy="37387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Q20</a:t>
            </a: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84" y="404664"/>
            <a:ext cx="7700832" cy="38884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1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628800"/>
            <a:ext cx="8640954" cy="21693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799"/>
            <a:ext cx="8640958" cy="216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Q20</a:t>
            </a: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166"/>
          <a:stretch/>
        </p:blipFill>
        <p:spPr>
          <a:xfrm>
            <a:off x="251521" y="1916832"/>
            <a:ext cx="8640958" cy="4752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7775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72816"/>
            <a:ext cx="8640956" cy="13142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772816"/>
            <a:ext cx="8640958" cy="1314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8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64542"/>
            <a:ext cx="8496942" cy="43048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17620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81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1601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16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4715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10724"/>
            <a:ext cx="8496944" cy="1050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3573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35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3596"/>
            <a:ext cx="8640960" cy="47857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9497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42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0497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04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Quadratic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3059960" y="328498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7788" y="6381328"/>
            <a:ext cx="212417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36421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364088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6588352" y="270892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658835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6588352" y="3860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29000"/>
            <a:ext cx="8352926" cy="3206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95293"/>
            <a:ext cx="8352928" cy="48674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2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686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3"/>
            <a:ext cx="8640958" cy="268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757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2157394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8370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0"/>
            <a:ext cx="8496944" cy="183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5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44893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7815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124744"/>
            <a:ext cx="8496944" cy="378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87" y="545974"/>
            <a:ext cx="6072026" cy="41791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87" y="4661136"/>
            <a:ext cx="6072026" cy="208023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9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8928"/>
            <a:ext cx="8496944" cy="8963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418927"/>
            <a:ext cx="8496944" cy="89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6" y="2643064"/>
            <a:ext cx="6821488" cy="15780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256" y="2643064"/>
            <a:ext cx="6821488" cy="157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0280"/>
            <a:ext cx="8640958" cy="43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5462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9838"/>
            <a:ext cx="8496944" cy="36713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253076"/>
            <a:ext cx="8496944" cy="36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Quadratic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3059960" y="1844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87788" y="6381328"/>
            <a:ext cx="212417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059960" y="243559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107504" y="4437112"/>
            <a:ext cx="1884554" cy="18722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*not really designed to be sim </a:t>
            </a:r>
            <a:r>
              <a:rPr lang="en-GB" sz="2000" b="1" dirty="0" err="1" smtClean="0">
                <a:latin typeface="Comic Sans MS" panose="030F0702030302020204" pitchFamily="66" charset="0"/>
              </a:rPr>
              <a:t>eq</a:t>
            </a:r>
            <a:r>
              <a:rPr lang="en-GB" sz="2000" b="1" dirty="0" smtClean="0">
                <a:latin typeface="Comic Sans MS" panose="030F0702030302020204" pitchFamily="66" charset="0"/>
              </a:rPr>
              <a:t>, but can be answered in this way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059960" y="301166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059960" y="358772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059960" y="416379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3059960" y="473985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364216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5364088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5364088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5364088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776864" cy="53554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3568" y="476671"/>
            <a:ext cx="7756116" cy="5355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3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776864" cy="42237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3568" y="908720"/>
            <a:ext cx="7756116" cy="422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881" y="398748"/>
            <a:ext cx="4006119" cy="5694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40" y="1268760"/>
            <a:ext cx="4954141" cy="31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40" y="2509838"/>
            <a:ext cx="4954141" cy="95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192" y="3449601"/>
            <a:ext cx="937257" cy="3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7278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16832"/>
            <a:ext cx="8784976" cy="172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60848"/>
            <a:ext cx="8496944" cy="15842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7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24" y="4005064"/>
            <a:ext cx="4375404" cy="2764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924" y="404664"/>
            <a:ext cx="4375404" cy="35700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8924" y="404663"/>
            <a:ext cx="4375404" cy="6395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25" y="421232"/>
            <a:ext cx="6636998" cy="63201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84523" y="421231"/>
            <a:ext cx="6636999" cy="6320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9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25034"/>
            <a:ext cx="8496944" cy="57883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23" y="2492896"/>
            <a:ext cx="6574954" cy="1181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84523" y="2492896"/>
            <a:ext cx="6636999" cy="118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84784"/>
            <a:ext cx="8640960" cy="18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70268"/>
            <a:ext cx="8640958" cy="46990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1074638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0062"/>
            <a:ext cx="6300314" cy="62072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390061"/>
            <a:ext cx="6300314" cy="6207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1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8530"/>
            <a:ext cx="6048672" cy="63328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5696" y="390061"/>
            <a:ext cx="6048672" cy="6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3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89128"/>
            <a:ext cx="6821488" cy="61802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6" y="489127"/>
            <a:ext cx="6821488" cy="6180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632848" cy="4970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9"/>
            <a:ext cx="8496942" cy="1476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060848"/>
            <a:ext cx="8496942" cy="1476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7504" y="311483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If instead,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10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more boys and 1 more girl join, there would be the same number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of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girls.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 more boys and 8 more girls join, there would be half as many boys as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girls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Show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+ 2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372" y="11154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chess club, there are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girls. 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57420"/>
            <a:ext cx="8064894" cy="53198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557419"/>
            <a:ext cx="8064896" cy="150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2060848"/>
            <a:ext cx="806489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6170"/>
            <a:ext cx="8496944" cy="1956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140968"/>
            <a:ext cx="8496944" cy="14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352928" cy="4060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6" y="974368"/>
            <a:ext cx="8352928" cy="413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6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1" y="404664"/>
            <a:ext cx="7804738" cy="55771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404664"/>
            <a:ext cx="7920880" cy="557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0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28800"/>
            <a:ext cx="8640956" cy="18285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799"/>
            <a:ext cx="8640958" cy="182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7248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650682"/>
            <a:ext cx="7920880" cy="47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09508"/>
            <a:ext cx="6336704" cy="3403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2776"/>
            <a:ext cx="6336704" cy="249024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7" y="404664"/>
            <a:ext cx="6336706" cy="20424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8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268760"/>
            <a:ext cx="8815960" cy="832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1" y="2132856"/>
            <a:ext cx="8815958" cy="20514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596382"/>
            <a:ext cx="8815960" cy="158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4020" y="1268760"/>
            <a:ext cx="8815959" cy="83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020" y="2101378"/>
            <a:ext cx="8815959" cy="495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6252"/>
            <a:ext cx="8640958" cy="305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46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00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988840"/>
            <a:ext cx="8815958" cy="1973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988840"/>
            <a:ext cx="8815959" cy="197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412776"/>
            <a:ext cx="8496940" cy="487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052736"/>
            <a:ext cx="8496942" cy="1563438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7645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844823"/>
            <a:ext cx="8496942" cy="1764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8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36962"/>
            <a:ext cx="7632848" cy="2176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632848" cy="211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850160"/>
            <a:ext cx="7632846" cy="2154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4628"/>
            <a:ext cx="7632848" cy="17342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7026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5569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54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026452"/>
            <a:ext cx="8784976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482130"/>
            <a:ext cx="8784976" cy="80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0" y="3284982"/>
            <a:ext cx="8784977" cy="75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7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7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3708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124744"/>
            <a:ext cx="8496944" cy="16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56944"/>
            <a:ext cx="8640958" cy="3912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30449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56792"/>
            <a:ext cx="8784978" cy="15103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556791"/>
            <a:ext cx="8784976" cy="151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24034"/>
            <a:ext cx="8496942" cy="35652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11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96752"/>
            <a:ext cx="8784978" cy="29777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196751"/>
            <a:ext cx="8784976" cy="2977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29896"/>
            <a:ext cx="8640960" cy="410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03956"/>
            <a:ext cx="8640960" cy="213701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5569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340767"/>
            <a:ext cx="8784976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0" y="3501008"/>
            <a:ext cx="8784977" cy="396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49576"/>
            <a:ext cx="8496944" cy="49157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9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340768"/>
            <a:ext cx="8784978" cy="20667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340767"/>
            <a:ext cx="8784976" cy="2066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28056"/>
            <a:ext cx="8496944" cy="3137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30100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52736"/>
            <a:ext cx="8784978" cy="39564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052735"/>
            <a:ext cx="8784976" cy="395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2728"/>
            <a:ext cx="7632848" cy="3238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6446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3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78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7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28396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1476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2065714"/>
            <a:ext cx="8784972" cy="1718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789040"/>
            <a:ext cx="8784974" cy="1969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548681"/>
            <a:ext cx="8784974" cy="1507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2065714"/>
            <a:ext cx="8784974" cy="3692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0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42028"/>
            <a:ext cx="8640958" cy="2651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4521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556792"/>
            <a:ext cx="8784972" cy="22323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556791"/>
            <a:ext cx="8784974" cy="2232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965564"/>
            <a:ext cx="8496940" cy="3703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22404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3864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844824"/>
            <a:ext cx="8496944" cy="13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722</Words>
  <Application>Microsoft Office PowerPoint</Application>
  <PresentationFormat>On-screen Show (4:3)</PresentationFormat>
  <Paragraphs>280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Comic Sans MS</vt:lpstr>
      <vt:lpstr>Times New Roman</vt:lpstr>
      <vt:lpstr>Theme1</vt:lpstr>
      <vt:lpstr>Simultaneous Equations</vt:lpstr>
      <vt:lpstr>Simultaneous Equations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2021-08-12T13:20:00Z</dcterms:modified>
</cp:coreProperties>
</file>