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4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7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1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30.xml"/><Relationship Id="rId18" Type="http://schemas.openxmlformats.org/officeDocument/2006/relationships/slide" Target="slide45.xml"/><Relationship Id="rId3" Type="http://schemas.openxmlformats.org/officeDocument/2006/relationships/slide" Target="slide1.xml"/><Relationship Id="rId21" Type="http://schemas.openxmlformats.org/officeDocument/2006/relationships/slide" Target="slide53.xml"/><Relationship Id="rId7" Type="http://schemas.openxmlformats.org/officeDocument/2006/relationships/slide" Target="slide25.xml"/><Relationship Id="rId12" Type="http://schemas.openxmlformats.org/officeDocument/2006/relationships/slide" Target="slide28.xml"/><Relationship Id="rId17" Type="http://schemas.openxmlformats.org/officeDocument/2006/relationships/slide" Target="slide41.xml"/><Relationship Id="rId2" Type="http://schemas.openxmlformats.org/officeDocument/2006/relationships/slide" Target="slide2.xml"/><Relationship Id="rId16" Type="http://schemas.openxmlformats.org/officeDocument/2006/relationships/slide" Target="slide37.xml"/><Relationship Id="rId20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1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23" Type="http://schemas.openxmlformats.org/officeDocument/2006/relationships/slide" Target="slide58.xml"/><Relationship Id="rId10" Type="http://schemas.openxmlformats.org/officeDocument/2006/relationships/slide" Target="slide16.xml"/><Relationship Id="rId19" Type="http://schemas.openxmlformats.org/officeDocument/2006/relationships/slide" Target="slide49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32.xml"/><Relationship Id="rId22" Type="http://schemas.openxmlformats.org/officeDocument/2006/relationships/slide" Target="slide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5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0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4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5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5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5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1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53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55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5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58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5496" y="39552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(algebraic)</a:t>
            </a:r>
          </a:p>
        </p:txBody>
      </p:sp>
      <p:sp>
        <p:nvSpPr>
          <p:cNvPr id="47" name="Rectangle 46">
            <a:hlinkClick r:id="rId2" action="ppaction://hlinksldjump"/>
          </p:cNvPr>
          <p:cNvSpPr/>
          <p:nvPr/>
        </p:nvSpPr>
        <p:spPr>
          <a:xfrm>
            <a:off x="2987952" y="24092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6453336"/>
            <a:ext cx="1512168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Proof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504" y="5373104"/>
            <a:ext cx="1512168" cy="10082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Proof of algebraic properties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2987824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2987824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6" action="ppaction://hlinksldjump"/>
          </p:cNvPr>
          <p:cNvSpPr/>
          <p:nvPr/>
        </p:nvSpPr>
        <p:spPr>
          <a:xfrm>
            <a:off x="2987824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932168" y="414908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>
            <a:off x="4932040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9" action="ppaction://hlinksldjump"/>
          </p:cNvPr>
          <p:cNvSpPr/>
          <p:nvPr/>
        </p:nvSpPr>
        <p:spPr>
          <a:xfrm>
            <a:off x="4932040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0" action="ppaction://hlinksldjump"/>
          </p:cNvPr>
          <p:cNvSpPr/>
          <p:nvPr/>
        </p:nvSpPr>
        <p:spPr>
          <a:xfrm>
            <a:off x="493204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1" action="ppaction://hlinksldjump"/>
          </p:cNvPr>
          <p:cNvSpPr/>
          <p:nvPr/>
        </p:nvSpPr>
        <p:spPr>
          <a:xfrm>
            <a:off x="493204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4932040" y="47252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6156176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14" action="ppaction://hlinksldjump"/>
          </p:cNvPr>
          <p:cNvSpPr/>
          <p:nvPr/>
        </p:nvSpPr>
        <p:spPr>
          <a:xfrm>
            <a:off x="6156176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15" action="ppaction://hlinksldjump"/>
          </p:cNvPr>
          <p:cNvSpPr/>
          <p:nvPr/>
        </p:nvSpPr>
        <p:spPr>
          <a:xfrm>
            <a:off x="6156176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16" action="ppaction://hlinksldjump"/>
          </p:cNvPr>
          <p:cNvSpPr/>
          <p:nvPr/>
        </p:nvSpPr>
        <p:spPr>
          <a:xfrm>
            <a:off x="6156176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17" action="ppaction://hlinksldjump"/>
          </p:cNvPr>
          <p:cNvSpPr/>
          <p:nvPr/>
        </p:nvSpPr>
        <p:spPr>
          <a:xfrm>
            <a:off x="6156176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18" action="ppaction://hlinksldjump"/>
          </p:cNvPr>
          <p:cNvSpPr/>
          <p:nvPr/>
        </p:nvSpPr>
        <p:spPr>
          <a:xfrm>
            <a:off x="6156176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19" action="ppaction://hlinksldjump"/>
          </p:cNvPr>
          <p:cNvSpPr/>
          <p:nvPr/>
        </p:nvSpPr>
        <p:spPr>
          <a:xfrm>
            <a:off x="7380312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20" action="ppaction://hlinksldjump"/>
          </p:cNvPr>
          <p:cNvSpPr/>
          <p:nvPr/>
        </p:nvSpPr>
        <p:spPr>
          <a:xfrm>
            <a:off x="7380312" y="270892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21" action="ppaction://hlinksldjump"/>
          </p:cNvPr>
          <p:cNvSpPr/>
          <p:nvPr/>
        </p:nvSpPr>
        <p:spPr>
          <a:xfrm>
            <a:off x="738031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22" action="ppaction://hlinksldjump"/>
          </p:cNvPr>
          <p:cNvSpPr/>
          <p:nvPr/>
        </p:nvSpPr>
        <p:spPr>
          <a:xfrm>
            <a:off x="73803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23" action="ppaction://hlinksldjump"/>
          </p:cNvPr>
          <p:cNvSpPr/>
          <p:nvPr/>
        </p:nvSpPr>
        <p:spPr>
          <a:xfrm>
            <a:off x="7380312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14331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2752217"/>
            <a:ext cx="8496942" cy="1353566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3" name="Straight Arrow Connector 22"/>
          <p:cNvCxnSpPr>
            <a:stCxn id="22" idx="3"/>
            <a:endCxn id="2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12" y="476672"/>
            <a:ext cx="6416220" cy="6192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44212" y="476672"/>
            <a:ext cx="6416219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8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4662"/>
            <a:ext cx="5388638" cy="63367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627785" y="404661"/>
            <a:ext cx="5388638" cy="63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3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44" y="396047"/>
            <a:ext cx="5018625" cy="3176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687" y="3586032"/>
            <a:ext cx="5012682" cy="32273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65744" y="396047"/>
            <a:ext cx="5018625" cy="6417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632848" cy="58498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281" y="446612"/>
            <a:ext cx="5095438" cy="629475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24281" y="446611"/>
            <a:ext cx="5095438" cy="629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7472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20688"/>
            <a:ext cx="5904656" cy="52202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19672" y="620687"/>
            <a:ext cx="5904656" cy="522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1" y="692696"/>
            <a:ext cx="5760638" cy="45482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91680" y="692696"/>
            <a:ext cx="5760639" cy="454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1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7" y="692696"/>
            <a:ext cx="6192686" cy="48714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475657" y="692696"/>
            <a:ext cx="6192685" cy="4871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9" y="481241"/>
            <a:ext cx="6996102" cy="62903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1" name="Straight Arrow Connector 20"/>
          <p:cNvCxnSpPr>
            <a:stCxn id="20" idx="3"/>
            <a:endCxn id="19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56" y="596459"/>
            <a:ext cx="6821488" cy="56650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256" y="596459"/>
            <a:ext cx="6821487" cy="5665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6" y="403332"/>
            <a:ext cx="7200798" cy="5761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7" y="6309320"/>
            <a:ext cx="7200796" cy="432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401306"/>
            <a:ext cx="5848925" cy="636411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83768" y="404663"/>
            <a:ext cx="5848924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30" y="527366"/>
            <a:ext cx="6336702" cy="62140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123730" y="527365"/>
            <a:ext cx="6336702" cy="623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435818"/>
            <a:ext cx="6896100" cy="6305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23950" y="435817"/>
            <a:ext cx="6896100" cy="630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1916832"/>
            <a:ext cx="8784974" cy="6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614" y="548680"/>
            <a:ext cx="4429698" cy="61926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50613" y="548681"/>
            <a:ext cx="4429699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2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2" y="1995388"/>
            <a:ext cx="6624734" cy="4817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5" y="356660"/>
            <a:ext cx="3024334" cy="16321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31643" y="356660"/>
            <a:ext cx="6624734" cy="6456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Alternatives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692696"/>
            <a:ext cx="7344814" cy="51841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3" name="Straight Arrow Connector 22"/>
          <p:cNvCxnSpPr>
            <a:stCxn id="22" idx="3"/>
            <a:endCxn id="19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8640958" cy="48539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692695"/>
            <a:ext cx="8640958" cy="4853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8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4" y="658678"/>
            <a:ext cx="4171966" cy="4570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23" y="658677"/>
            <a:ext cx="4149641" cy="45705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0033" y="658676"/>
            <a:ext cx="8348431" cy="4570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7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88840"/>
            <a:ext cx="8640960" cy="562390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75602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544" y="404664"/>
            <a:ext cx="8208912" cy="5756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2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55576" y="1990581"/>
            <a:ext cx="7684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that the value of cos 30° × tan 60° + sin 30° is an integer.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3" name="Straight Arrow Connector 22"/>
          <p:cNvCxnSpPr>
            <a:stCxn id="17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02806"/>
            <a:ext cx="8064896" cy="565238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39552" y="602805"/>
            <a:ext cx="8064896" cy="565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4269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5076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1561" y="404663"/>
            <a:ext cx="7920879" cy="5507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9" name="Straight Arrow Connector 18"/>
          <p:cNvCxnSpPr>
            <a:stCxn id="18" idx="3"/>
            <a:endCxn id="17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1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68470"/>
            <a:ext cx="7632846" cy="63728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55578" y="368469"/>
            <a:ext cx="7632846" cy="637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84784"/>
            <a:ext cx="8640960" cy="1842168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0062"/>
            <a:ext cx="6300314" cy="62072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3688" y="390061"/>
            <a:ext cx="6300314" cy="6207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7" name="Straight Arrow Connector 16"/>
          <p:cNvCxnSpPr>
            <a:stCxn id="16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0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8530"/>
            <a:ext cx="6048672" cy="63328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35696" y="390061"/>
            <a:ext cx="6048672" cy="635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7" name="Straight Arrow Connector 16"/>
          <p:cNvCxnSpPr>
            <a:stCxn id="16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47" y="404664"/>
            <a:ext cx="7193706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2" name="Straight Arrow Connector 21"/>
          <p:cNvCxnSpPr>
            <a:stCxn id="21" idx="3"/>
            <a:endCxn id="17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89128"/>
            <a:ext cx="6821488" cy="61802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61256" y="489127"/>
            <a:ext cx="6821488" cy="6180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7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124744"/>
            <a:ext cx="8496942" cy="867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30" y="1988840"/>
            <a:ext cx="8496940" cy="2646686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7" name="Straight Arrow Connector 16"/>
          <p:cNvCxnSpPr>
            <a:stCxn id="15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23462"/>
            <a:ext cx="5817340" cy="63899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11760" y="423461"/>
            <a:ext cx="5817340" cy="6389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8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7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4664"/>
            <a:ext cx="5616626" cy="62774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27784" y="423461"/>
            <a:ext cx="5601316" cy="6258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8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836712"/>
            <a:ext cx="8064894" cy="44861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836711"/>
            <a:ext cx="8064894" cy="448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9" name="Straight Arrow Connector 18"/>
          <p:cNvCxnSpPr>
            <a:stCxn id="18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12776"/>
            <a:ext cx="8640960" cy="2117234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9" name="Straight Arrow Connector 18"/>
          <p:cNvCxnSpPr>
            <a:stCxn id="18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85" y="404663"/>
            <a:ext cx="5890391" cy="63799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65986" y="404663"/>
            <a:ext cx="5890390" cy="6379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36" y="423282"/>
            <a:ext cx="6821488" cy="60114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15676" y="423282"/>
            <a:ext cx="6872748" cy="601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8"/>
            <a:ext cx="8352926" cy="32980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7" y="1280802"/>
            <a:ext cx="8352926" cy="335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9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7504" y="3114834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If instead,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10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more boys and 1 more girl join, there would be the same number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of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boys and girls.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Work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out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628800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5 more boys and 8 more girls join, there would be half as many boys as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girls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Show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2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+ 2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372" y="111545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a chess club, there are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boys 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girls. 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3" name="Straight Arrow Connector 22"/>
          <p:cNvCxnSpPr>
            <a:stCxn id="22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2" y="386836"/>
            <a:ext cx="4644516" cy="64616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42872" y="386836"/>
            <a:ext cx="4658255" cy="6461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8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57420"/>
            <a:ext cx="8064894" cy="53198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9552" y="557419"/>
            <a:ext cx="8064896" cy="1503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2060848"/>
            <a:ext cx="8064896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3" name="Straight Arrow Connector 22"/>
          <p:cNvCxnSpPr>
            <a:stCxn id="22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700808"/>
            <a:ext cx="8640960" cy="13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8064896" cy="52786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9552" y="692695"/>
            <a:ext cx="8064896" cy="527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8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340768"/>
            <a:ext cx="8640958" cy="2240980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61732"/>
            <a:ext cx="7776864" cy="627963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3568" y="461731"/>
            <a:ext cx="7776864" cy="627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196752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a running club there are 50 females and 80 males.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female is chosen at random, the probability she has blue eyes is 0.38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male is chosen at random, the probability he has blue eyes is 0.6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One person is chosen at random.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that the probability the person has blue eyes is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more than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0.5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[4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52" y="404664"/>
            <a:ext cx="3671086" cy="63326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54152" y="404663"/>
            <a:ext cx="3671086" cy="633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7" name="Straight Arrow Connector 16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65" y="604462"/>
            <a:ext cx="6458470" cy="56490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42765" y="604460"/>
            <a:ext cx="6458470" cy="564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3 &amp; 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7" name="Straight Arrow Connector 16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2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96170"/>
            <a:ext cx="8496944" cy="19567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140968"/>
            <a:ext cx="8496944" cy="1420070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352928" cy="40604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6" y="974368"/>
            <a:ext cx="8352928" cy="413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3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88840"/>
            <a:ext cx="8352928" cy="1531162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2" name="Straight Arrow Connector 11"/>
          <p:cNvCxnSpPr>
            <a:stCxn id="11" idx="3"/>
            <a:endCxn id="10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1" y="404664"/>
            <a:ext cx="7804738" cy="55771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1560" y="404664"/>
            <a:ext cx="7920880" cy="5577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920880" cy="47248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1560" y="650682"/>
            <a:ext cx="7920880" cy="47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8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5" y="1484784"/>
            <a:ext cx="8649590" cy="22579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47204" y="1489697"/>
            <a:ext cx="8640959" cy="2253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35180"/>
            <a:ext cx="4204587" cy="36418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130" y="553546"/>
            <a:ext cx="4392489" cy="287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462" y="3429000"/>
            <a:ext cx="4419158" cy="2435046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9" y="620688"/>
            <a:ext cx="8352922" cy="51008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9" y="606637"/>
            <a:ext cx="8352922" cy="260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40" y="3212976"/>
            <a:ext cx="8352921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8" y="4941168"/>
            <a:ext cx="8352923" cy="78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7" idx="3"/>
            <a:endCxn id="16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31744</TotalTime>
  <Words>766</Words>
  <Application>Microsoft Office PowerPoint</Application>
  <PresentationFormat>On-screen Show (4:3)</PresentationFormat>
  <Paragraphs>234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Comic Sans MS</vt:lpstr>
      <vt:lpstr>Times New Roman</vt:lpstr>
      <vt:lpstr>Theme1</vt:lpstr>
      <vt:lpstr>Show that…/ Proof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2808</cp:revision>
  <cp:lastPrinted>2019-03-09T08:19:56Z</cp:lastPrinted>
  <dcterms:created xsi:type="dcterms:W3CDTF">2014-02-21T20:01:10Z</dcterms:created>
  <dcterms:modified xsi:type="dcterms:W3CDTF">2020-11-09T09:02:17Z</dcterms:modified>
</cp:coreProperties>
</file>