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7657" r:id="rId2"/>
    <p:sldId id="5746" r:id="rId3"/>
    <p:sldId id="5747" r:id="rId4"/>
    <p:sldId id="10732" r:id="rId5"/>
    <p:sldId id="10733" r:id="rId6"/>
    <p:sldId id="10296" r:id="rId7"/>
    <p:sldId id="10297" r:id="rId8"/>
    <p:sldId id="10301" r:id="rId9"/>
    <p:sldId id="10302" r:id="rId10"/>
    <p:sldId id="10332" r:id="rId11"/>
    <p:sldId id="10333" r:id="rId12"/>
    <p:sldId id="10344" r:id="rId13"/>
    <p:sldId id="10345" r:id="rId14"/>
    <p:sldId id="10376" r:id="rId15"/>
    <p:sldId id="10377" r:id="rId16"/>
    <p:sldId id="10378" r:id="rId17"/>
    <p:sldId id="10379" r:id="rId18"/>
    <p:sldId id="10478" r:id="rId19"/>
    <p:sldId id="10479" r:id="rId20"/>
    <p:sldId id="10430" r:id="rId21"/>
    <p:sldId id="10431" r:id="rId22"/>
    <p:sldId id="10734" r:id="rId23"/>
    <p:sldId id="10735" r:id="rId24"/>
    <p:sldId id="10476" r:id="rId25"/>
    <p:sldId id="10477" r:id="rId26"/>
    <p:sldId id="10546" r:id="rId27"/>
    <p:sldId id="10547" r:id="rId28"/>
    <p:sldId id="10530" r:id="rId29"/>
    <p:sldId id="10531" r:id="rId30"/>
    <p:sldId id="10534" r:id="rId31"/>
    <p:sldId id="10535" r:id="rId32"/>
    <p:sldId id="10544" r:id="rId33"/>
    <p:sldId id="10545" r:id="rId34"/>
    <p:sldId id="10648" r:id="rId35"/>
    <p:sldId id="10649" r:id="rId36"/>
    <p:sldId id="10650" r:id="rId37"/>
    <p:sldId id="10651" r:id="rId38"/>
    <p:sldId id="10736" r:id="rId39"/>
    <p:sldId id="10737" r:id="rId40"/>
    <p:sldId id="10646" r:id="rId41"/>
    <p:sldId id="10647" r:id="rId42"/>
    <p:sldId id="10712" r:id="rId43"/>
    <p:sldId id="10713" r:id="rId44"/>
    <p:sldId id="10817" r:id="rId45"/>
    <p:sldId id="10818" r:id="rId46"/>
    <p:sldId id="10813" r:id="rId47"/>
    <p:sldId id="10814" r:id="rId48"/>
    <p:sldId id="10815" r:id="rId49"/>
    <p:sldId id="10816" r:id="rId50"/>
    <p:sldId id="10809" r:id="rId51"/>
    <p:sldId id="10810" r:id="rId52"/>
    <p:sldId id="10851" r:id="rId53"/>
    <p:sldId id="10852" r:id="rId54"/>
    <p:sldId id="10901" r:id="rId55"/>
    <p:sldId id="10902" r:id="rId56"/>
    <p:sldId id="10903" r:id="rId57"/>
    <p:sldId id="10904" r:id="rId58"/>
    <p:sldId id="10899" r:id="rId59"/>
    <p:sldId id="10900" r:id="rId60"/>
    <p:sldId id="10978" r:id="rId61"/>
    <p:sldId id="10979" r:id="rId62"/>
    <p:sldId id="10961" r:id="rId63"/>
    <p:sldId id="10962" r:id="rId64"/>
    <p:sldId id="11074" r:id="rId65"/>
    <p:sldId id="11075" r:id="rId66"/>
    <p:sldId id="11076" r:id="rId67"/>
    <p:sldId id="11077" r:id="rId68"/>
    <p:sldId id="11078" r:id="rId69"/>
    <p:sldId id="11079" r:id="rId70"/>
    <p:sldId id="11080" r:id="rId71"/>
    <p:sldId id="11081" r:id="rId72"/>
    <p:sldId id="11082" r:id="rId73"/>
    <p:sldId id="11083" r:id="rId74"/>
    <p:sldId id="11084" r:id="rId75"/>
    <p:sldId id="11085" r:id="rId76"/>
    <p:sldId id="11136" r:id="rId77"/>
    <p:sldId id="11137" r:id="rId78"/>
    <p:sldId id="11130" r:id="rId79"/>
    <p:sldId id="11131" r:id="rId80"/>
    <p:sldId id="11196" r:id="rId81"/>
    <p:sldId id="11197" r:id="rId82"/>
    <p:sldId id="11198" r:id="rId83"/>
    <p:sldId id="11199" r:id="rId84"/>
    <p:sldId id="11200" r:id="rId85"/>
    <p:sldId id="11201" r:id="rId8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33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2.xml"/><Relationship Id="rId18" Type="http://schemas.openxmlformats.org/officeDocument/2006/relationships/slide" Target="slide42.xml"/><Relationship Id="rId26" Type="http://schemas.openxmlformats.org/officeDocument/2006/relationships/slide" Target="slide52.xml"/><Relationship Id="rId39" Type="http://schemas.openxmlformats.org/officeDocument/2006/relationships/slide" Target="slide76.xml"/><Relationship Id="rId3" Type="http://schemas.openxmlformats.org/officeDocument/2006/relationships/slide" Target="slide1.xml"/><Relationship Id="rId21" Type="http://schemas.openxmlformats.org/officeDocument/2006/relationships/slide" Target="slide38.xml"/><Relationship Id="rId34" Type="http://schemas.openxmlformats.org/officeDocument/2006/relationships/slide" Target="slide68.xml"/><Relationship Id="rId42" Type="http://schemas.openxmlformats.org/officeDocument/2006/relationships/slide" Target="slide84.xml"/><Relationship Id="rId7" Type="http://schemas.openxmlformats.org/officeDocument/2006/relationships/slide" Target="slide14.xml"/><Relationship Id="rId12" Type="http://schemas.openxmlformats.org/officeDocument/2006/relationships/slide" Target="slide30.xml"/><Relationship Id="rId17" Type="http://schemas.openxmlformats.org/officeDocument/2006/relationships/slide" Target="slide36.xml"/><Relationship Id="rId25" Type="http://schemas.openxmlformats.org/officeDocument/2006/relationships/slide" Target="slide44.xml"/><Relationship Id="rId33" Type="http://schemas.openxmlformats.org/officeDocument/2006/relationships/slide" Target="slide66.xml"/><Relationship Id="rId38" Type="http://schemas.openxmlformats.org/officeDocument/2006/relationships/slide" Target="slide78.xml"/><Relationship Id="rId2" Type="http://schemas.openxmlformats.org/officeDocument/2006/relationships/slide" Target="slide2.xml"/><Relationship Id="rId16" Type="http://schemas.openxmlformats.org/officeDocument/2006/relationships/slide" Target="slide34.xml"/><Relationship Id="rId20" Type="http://schemas.openxmlformats.org/officeDocument/2006/relationships/slide" Target="slide22.xml"/><Relationship Id="rId29" Type="http://schemas.openxmlformats.org/officeDocument/2006/relationships/slide" Target="slide56.xml"/><Relationship Id="rId41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8.xml"/><Relationship Id="rId24" Type="http://schemas.openxmlformats.org/officeDocument/2006/relationships/slide" Target="slide48.xml"/><Relationship Id="rId32" Type="http://schemas.openxmlformats.org/officeDocument/2006/relationships/slide" Target="slide64.xml"/><Relationship Id="rId37" Type="http://schemas.openxmlformats.org/officeDocument/2006/relationships/slide" Target="slide74.xml"/><Relationship Id="rId40" Type="http://schemas.openxmlformats.org/officeDocument/2006/relationships/slide" Target="slide80.xml"/><Relationship Id="rId5" Type="http://schemas.openxmlformats.org/officeDocument/2006/relationships/slide" Target="slide10.xml"/><Relationship Id="rId15" Type="http://schemas.openxmlformats.org/officeDocument/2006/relationships/slide" Target="slide40.xml"/><Relationship Id="rId23" Type="http://schemas.openxmlformats.org/officeDocument/2006/relationships/slide" Target="slide46.xml"/><Relationship Id="rId28" Type="http://schemas.openxmlformats.org/officeDocument/2006/relationships/slide" Target="slide54.xml"/><Relationship Id="rId36" Type="http://schemas.openxmlformats.org/officeDocument/2006/relationships/slide" Target="slide72.xml"/><Relationship Id="rId10" Type="http://schemas.openxmlformats.org/officeDocument/2006/relationships/slide" Target="slide18.xml"/><Relationship Id="rId19" Type="http://schemas.openxmlformats.org/officeDocument/2006/relationships/slide" Target="slide4.xml"/><Relationship Id="rId31" Type="http://schemas.openxmlformats.org/officeDocument/2006/relationships/slide" Target="slide60.xml"/><Relationship Id="rId4" Type="http://schemas.openxmlformats.org/officeDocument/2006/relationships/slide" Target="slide8.xml"/><Relationship Id="rId9" Type="http://schemas.openxmlformats.org/officeDocument/2006/relationships/slide" Target="slide20.xml"/><Relationship Id="rId14" Type="http://schemas.openxmlformats.org/officeDocument/2006/relationships/slide" Target="slide26.xml"/><Relationship Id="rId22" Type="http://schemas.openxmlformats.org/officeDocument/2006/relationships/slide" Target="slide50.xml"/><Relationship Id="rId27" Type="http://schemas.openxmlformats.org/officeDocument/2006/relationships/slide" Target="slide58.xml"/><Relationship Id="rId30" Type="http://schemas.openxmlformats.org/officeDocument/2006/relationships/slide" Target="slide62.xml"/><Relationship Id="rId35" Type="http://schemas.openxmlformats.org/officeDocument/2006/relationships/slide" Target="slide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8.png"/><Relationship Id="rId7" Type="http://schemas.openxmlformats.org/officeDocument/2006/relationships/slide" Target="slide3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5.png"/><Relationship Id="rId7" Type="http://schemas.openxmlformats.org/officeDocument/2006/relationships/slide" Target="slide3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6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8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6.png"/><Relationship Id="rId7" Type="http://schemas.openxmlformats.org/officeDocument/2006/relationships/slide" Target="slide4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48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8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4.png"/><Relationship Id="rId7" Type="http://schemas.openxmlformats.org/officeDocument/2006/relationships/slide" Target="slide5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4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56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4.png"/><Relationship Id="rId7" Type="http://schemas.openxmlformats.org/officeDocument/2006/relationships/slide" Target="slide60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0.xml"/><Relationship Id="rId4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4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93.png"/><Relationship Id="rId7" Type="http://schemas.openxmlformats.org/officeDocument/2006/relationships/image" Target="../media/image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slide" Target="slide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6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9.png"/><Relationship Id="rId7" Type="http://schemas.openxmlformats.org/officeDocument/2006/relationships/slide" Target="slide68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0.xml"/><Relationship Id="rId4" Type="http://schemas.openxmlformats.org/officeDocument/2006/relationships/image" Target="../media/image10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4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4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2.png"/><Relationship Id="rId7" Type="http://schemas.openxmlformats.org/officeDocument/2006/relationships/slide" Target="slide76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" Target="slide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slide" Target="slide1.xm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4.xml"/><Relationship Id="rId4" Type="http://schemas.openxmlformats.org/officeDocument/2006/relationships/image" Target="../media/image12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5496" y="39552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(algebraic)</a:t>
            </a:r>
          </a:p>
        </p:txBody>
      </p:sp>
      <p:sp>
        <p:nvSpPr>
          <p:cNvPr id="47" name="Rectangle 46">
            <a:hlinkClick r:id="rId2" action="ppaction://hlinksldjump"/>
          </p:cNvPr>
          <p:cNvSpPr/>
          <p:nvPr/>
        </p:nvSpPr>
        <p:spPr>
          <a:xfrm>
            <a:off x="1691808" y="1846187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6453336"/>
            <a:ext cx="151216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Proof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5373104"/>
            <a:ext cx="1512168" cy="10082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 of algebraic properties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691680" y="2998259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691680" y="3574267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691680" y="4150387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04" y="4437112"/>
            <a:ext cx="1512168" cy="864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*By counter-example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7" action="ppaction://hlinksldjump"/>
          </p:cNvPr>
          <p:cNvSpPr/>
          <p:nvPr/>
        </p:nvSpPr>
        <p:spPr>
          <a:xfrm>
            <a:off x="1691680" y="4726451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8" action="ppaction://hlinksldjump"/>
          </p:cNvPr>
          <p:cNvSpPr/>
          <p:nvPr/>
        </p:nvSpPr>
        <p:spPr>
          <a:xfrm>
            <a:off x="1691680" y="530126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>
          <a:xfrm>
            <a:off x="291594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0" action="ppaction://hlinksldjump"/>
          </p:cNvPr>
          <p:cNvSpPr/>
          <p:nvPr/>
        </p:nvSpPr>
        <p:spPr>
          <a:xfrm>
            <a:off x="2915816" y="1846131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1" action="ppaction://hlinksldjump"/>
          </p:cNvPr>
          <p:cNvSpPr/>
          <p:nvPr/>
        </p:nvSpPr>
        <p:spPr>
          <a:xfrm>
            <a:off x="2915816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2915816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2915816" y="53012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291581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15" action="ppaction://hlinksldjump"/>
          </p:cNvPr>
          <p:cNvSpPr/>
          <p:nvPr/>
        </p:nvSpPr>
        <p:spPr>
          <a:xfrm>
            <a:off x="4212088" y="357307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16" action="ppaction://hlinksldjump"/>
          </p:cNvPr>
          <p:cNvSpPr/>
          <p:nvPr/>
        </p:nvSpPr>
        <p:spPr>
          <a:xfrm>
            <a:off x="421196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17" action="ppaction://hlinksldjump"/>
          </p:cNvPr>
          <p:cNvSpPr/>
          <p:nvPr/>
        </p:nvSpPr>
        <p:spPr>
          <a:xfrm>
            <a:off x="4211960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18" action="ppaction://hlinksldjump"/>
          </p:cNvPr>
          <p:cNvSpPr/>
          <p:nvPr/>
        </p:nvSpPr>
        <p:spPr>
          <a:xfrm>
            <a:off x="421196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19" action="ppaction://hlinksldjump"/>
          </p:cNvPr>
          <p:cNvSpPr/>
          <p:nvPr/>
        </p:nvSpPr>
        <p:spPr>
          <a:xfrm>
            <a:off x="1691680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20" action="ppaction://hlinksldjump"/>
          </p:cNvPr>
          <p:cNvSpPr/>
          <p:nvPr/>
        </p:nvSpPr>
        <p:spPr>
          <a:xfrm>
            <a:off x="2915816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21" action="ppaction://hlinksldjump"/>
          </p:cNvPr>
          <p:cNvSpPr/>
          <p:nvPr/>
        </p:nvSpPr>
        <p:spPr>
          <a:xfrm>
            <a:off x="421196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22" action="ppaction://hlinksldjump"/>
          </p:cNvPr>
          <p:cNvSpPr/>
          <p:nvPr/>
        </p:nvSpPr>
        <p:spPr>
          <a:xfrm>
            <a:off x="5436224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23" action="ppaction://hlinksldjump"/>
          </p:cNvPr>
          <p:cNvSpPr/>
          <p:nvPr/>
        </p:nvSpPr>
        <p:spPr>
          <a:xfrm>
            <a:off x="4211960" y="53012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24" action="ppaction://hlinksldjump"/>
          </p:cNvPr>
          <p:cNvSpPr/>
          <p:nvPr/>
        </p:nvSpPr>
        <p:spPr>
          <a:xfrm>
            <a:off x="5436224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25" action="ppaction://hlinksldjump"/>
          </p:cNvPr>
          <p:cNvSpPr/>
          <p:nvPr/>
        </p:nvSpPr>
        <p:spPr>
          <a:xfrm>
            <a:off x="4211960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26" action="ppaction://hlinksldjump"/>
          </p:cNvPr>
          <p:cNvSpPr/>
          <p:nvPr/>
        </p:nvSpPr>
        <p:spPr>
          <a:xfrm>
            <a:off x="5436096" y="299700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27" action="ppaction://hlinksldjump"/>
          </p:cNvPr>
          <p:cNvSpPr/>
          <p:nvPr/>
        </p:nvSpPr>
        <p:spPr>
          <a:xfrm>
            <a:off x="5436096" y="47251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28" action="ppaction://hlinksldjump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29" action="ppaction://hlinksldjump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30" action="ppaction://hlinksldjump"/>
          </p:cNvPr>
          <p:cNvSpPr/>
          <p:nvPr/>
        </p:nvSpPr>
        <p:spPr>
          <a:xfrm>
            <a:off x="6660360" y="184482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31" action="ppaction://hlinksldjump"/>
          </p:cNvPr>
          <p:cNvSpPr/>
          <p:nvPr/>
        </p:nvSpPr>
        <p:spPr>
          <a:xfrm>
            <a:off x="5436096" y="53012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32" action="ppaction://hlinksldjump"/>
          </p:cNvPr>
          <p:cNvSpPr/>
          <p:nvPr/>
        </p:nvSpPr>
        <p:spPr>
          <a:xfrm>
            <a:off x="6660232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33" action="ppaction://hlinksldjump"/>
          </p:cNvPr>
          <p:cNvSpPr/>
          <p:nvPr/>
        </p:nvSpPr>
        <p:spPr>
          <a:xfrm>
            <a:off x="666023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34" action="ppaction://hlinksldjump"/>
          </p:cNvPr>
          <p:cNvSpPr/>
          <p:nvPr/>
        </p:nvSpPr>
        <p:spPr>
          <a:xfrm>
            <a:off x="6660232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35" action="ppaction://hlinksldjump"/>
          </p:cNvPr>
          <p:cNvSpPr/>
          <p:nvPr/>
        </p:nvSpPr>
        <p:spPr>
          <a:xfrm>
            <a:off x="6660232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36" action="ppaction://hlinksldjump"/>
          </p:cNvPr>
          <p:cNvSpPr/>
          <p:nvPr/>
        </p:nvSpPr>
        <p:spPr>
          <a:xfrm>
            <a:off x="6660232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37" action="ppaction://hlinksldjump"/>
          </p:cNvPr>
          <p:cNvSpPr/>
          <p:nvPr/>
        </p:nvSpPr>
        <p:spPr>
          <a:xfrm>
            <a:off x="6660232" y="53012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38" action="ppaction://hlinksldjump"/>
          </p:cNvPr>
          <p:cNvSpPr/>
          <p:nvPr/>
        </p:nvSpPr>
        <p:spPr>
          <a:xfrm>
            <a:off x="7884496" y="299700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39" action="ppaction://hlinksldjump"/>
          </p:cNvPr>
          <p:cNvSpPr/>
          <p:nvPr/>
        </p:nvSpPr>
        <p:spPr>
          <a:xfrm>
            <a:off x="7884368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hlinkClick r:id="rId40" action="ppaction://hlinksldjump"/>
          </p:cNvPr>
          <p:cNvSpPr/>
          <p:nvPr/>
        </p:nvSpPr>
        <p:spPr>
          <a:xfrm>
            <a:off x="7884368" y="3573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hlinkClick r:id="rId41" action="ppaction://hlinksldjump"/>
          </p:cNvPr>
          <p:cNvSpPr/>
          <p:nvPr/>
        </p:nvSpPr>
        <p:spPr>
          <a:xfrm>
            <a:off x="788436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hlinkClick r:id="rId42" action="ppaction://hlinksldjump"/>
          </p:cNvPr>
          <p:cNvSpPr/>
          <p:nvPr/>
        </p:nvSpPr>
        <p:spPr>
          <a:xfrm>
            <a:off x="7884368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16832"/>
            <a:ext cx="8928990" cy="3811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1" name="Straight Arrow Connector 20"/>
          <p:cNvCxnSpPr>
            <a:stCxn id="20" idx="3"/>
            <a:endCxn id="1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8784978" cy="15278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844824"/>
            <a:ext cx="8784976" cy="152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916832"/>
            <a:ext cx="8640958" cy="1150514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1" name="Straight Arrow Connector 20"/>
          <p:cNvCxnSpPr>
            <a:stCxn id="20" idx="3"/>
            <a:endCxn id="1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751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764703"/>
            <a:ext cx="8784974" cy="475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2856"/>
            <a:ext cx="8640960" cy="595928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2" name="Straight Arrow Connector 11"/>
          <p:cNvCxnSpPr>
            <a:stCxn id="11" idx="3"/>
            <a:endCxn id="1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4945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204863"/>
            <a:ext cx="8784976" cy="49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7965"/>
            <a:ext cx="7632846" cy="59420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2" name="Straight Arrow Connector 11"/>
          <p:cNvCxnSpPr>
            <a:stCxn id="11" idx="3"/>
            <a:endCxn id="1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7981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16831"/>
            <a:ext cx="8784976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0" idx="3"/>
            <a:endCxn id="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9512" y="2924944"/>
            <a:ext cx="8784975" cy="79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640960" cy="576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700808"/>
            <a:ext cx="6667500" cy="16859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238249" y="1700807"/>
            <a:ext cx="6667501" cy="168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20688"/>
            <a:ext cx="7632848" cy="5114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5600"/>
            <a:ext cx="8640958" cy="3349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4744"/>
            <a:ext cx="8640958" cy="1080876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1" name="Straight Arrow Connector 20"/>
          <p:cNvCxnSpPr>
            <a:stCxn id="15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469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3" cy="76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2605754"/>
            <a:ext cx="8784973" cy="708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6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24744"/>
            <a:ext cx="8640958" cy="29627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77072"/>
            <a:ext cx="8640958" cy="83336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4" name="Straight Arrow Connector 23"/>
          <p:cNvCxnSpPr>
            <a:stCxn id="23" idx="3"/>
            <a:endCxn id="1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1052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420888"/>
            <a:ext cx="8640960" cy="601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24744"/>
            <a:ext cx="8640958" cy="29627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77072"/>
            <a:ext cx="8640958" cy="83336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4" name="Straight Arrow Connector 23"/>
          <p:cNvCxnSpPr>
            <a:stCxn id="23" idx="3"/>
            <a:endCxn id="1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1052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420888"/>
            <a:ext cx="8640960" cy="601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412776"/>
            <a:ext cx="8496942" cy="21373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5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556792"/>
            <a:ext cx="8650172" cy="17277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556792"/>
            <a:ext cx="8661838" cy="172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6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49080"/>
            <a:ext cx="4608512" cy="2649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6" y="3770356"/>
            <a:ext cx="4608508" cy="3787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5" y="377305"/>
            <a:ext cx="4608510" cy="2857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5" y="3233246"/>
            <a:ext cx="4608510" cy="699810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052736"/>
            <a:ext cx="8640964" cy="2383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2132856"/>
            <a:ext cx="8640960" cy="130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052736"/>
            <a:ext cx="864096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8" y="3501008"/>
            <a:ext cx="8640964" cy="8049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16" y="3501008"/>
            <a:ext cx="8640963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6" y="3933057"/>
            <a:ext cx="8640963" cy="371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6" name="Straight Arrow Connector 25"/>
          <p:cNvCxnSpPr>
            <a:stCxn id="21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08720"/>
            <a:ext cx="8784972" cy="36812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08719"/>
            <a:ext cx="8784974" cy="288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0" name="Straight Arrow Connector 9"/>
          <p:cNvCxnSpPr>
            <a:stCxn id="9" idx="3"/>
            <a:endCxn id="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9513" y="3789040"/>
            <a:ext cx="8784974" cy="8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10732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628800"/>
            <a:ext cx="7353300" cy="2133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895351" y="1628800"/>
            <a:ext cx="73533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81936"/>
            <a:ext cx="8352926" cy="355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3656"/>
            <a:ext cx="8352928" cy="2493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1841054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67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764703"/>
            <a:ext cx="8784973" cy="201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780928"/>
            <a:ext cx="8784973" cy="265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7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6964"/>
            <a:ext cx="8496944" cy="1952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242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4623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4"/>
            <a:ext cx="87849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0" y="1772816"/>
            <a:ext cx="8784977" cy="80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09" y="2576794"/>
            <a:ext cx="8784978" cy="1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14958"/>
            <a:ext cx="7632848" cy="1998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2996952"/>
            <a:ext cx="7632846" cy="28719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04664"/>
            <a:ext cx="7632848" cy="3251160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77558"/>
            <a:ext cx="8640960" cy="2275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2124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052736"/>
            <a:ext cx="8640960" cy="1212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2377558"/>
            <a:ext cx="8640960" cy="2275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4856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4" name="Straight Arrow Connector 23"/>
          <p:cNvCxnSpPr>
            <a:stCxn id="23" idx="3"/>
            <a:endCxn id="1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31790"/>
            <a:ext cx="8640960" cy="7051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204864"/>
            <a:ext cx="8640960" cy="447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2" name="Straight Arrow Connector 21"/>
          <p:cNvCxnSpPr>
            <a:stCxn id="21" idx="3"/>
            <a:endCxn id="2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496944" cy="20058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12776"/>
            <a:ext cx="8352928" cy="22812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4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84976" cy="5178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627646"/>
            <a:ext cx="878497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1923790"/>
            <a:ext cx="8784973" cy="387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484784"/>
            <a:ext cx="8496942" cy="134284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967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00807"/>
            <a:ext cx="8496944" cy="1967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4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82868"/>
            <a:ext cx="8640958" cy="255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996952"/>
            <a:ext cx="8640956" cy="2133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3412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340768"/>
            <a:ext cx="8601074" cy="2881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340767"/>
            <a:ext cx="8601076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3645024"/>
            <a:ext cx="8601076" cy="5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88652"/>
            <a:ext cx="8496942" cy="2476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95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8" idx="3"/>
            <a:endCxn id="17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999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9" y="2276872"/>
            <a:ext cx="8496942" cy="5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8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81" y="2996952"/>
            <a:ext cx="4938038" cy="27503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981" y="404664"/>
            <a:ext cx="4938038" cy="261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982" y="5733256"/>
            <a:ext cx="4938036" cy="998450"/>
          </a:xfrm>
          <a:prstGeom prst="rect">
            <a:avLst/>
          </a:prstGeom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5" name="Straight Arrow Connector 24"/>
          <p:cNvCxnSpPr>
            <a:stCxn id="24" idx="3"/>
            <a:endCxn id="2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806514"/>
            <a:ext cx="8640964" cy="2054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806513"/>
            <a:ext cx="8640958" cy="37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8" y="2185709"/>
            <a:ext cx="8640958" cy="35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8" y="2543491"/>
            <a:ext cx="8640958" cy="7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3" y="3861048"/>
            <a:ext cx="8640974" cy="11347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18" y="3337836"/>
            <a:ext cx="8640958" cy="165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6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022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60" cy="102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530210"/>
            <a:ext cx="8640958" cy="5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27291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484783"/>
            <a:ext cx="8496944" cy="2729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0" idx="3"/>
            <a:endCxn id="9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660440"/>
            <a:ext cx="7920880" cy="288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7169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3" name="Straight Arrow Connector 12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86399"/>
            <a:ext cx="8496942" cy="3858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7"/>
            <a:ext cx="8496944" cy="4505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052736"/>
            <a:ext cx="8496944" cy="45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3528" y="1586399"/>
            <a:ext cx="8496943" cy="385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98518"/>
            <a:ext cx="7632846" cy="2214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5087168"/>
            <a:ext cx="7632846" cy="86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50422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2" name="Straight Arrow Connector 21"/>
          <p:cNvCxnSpPr>
            <a:stCxn id="18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473158"/>
            <a:ext cx="8784978" cy="2251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8784976" cy="1208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96752"/>
            <a:ext cx="8784974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484784"/>
            <a:ext cx="8784974" cy="92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1" y="2446830"/>
            <a:ext cx="8784976" cy="227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49967"/>
            <a:ext cx="8352928" cy="48189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373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988840"/>
            <a:ext cx="83529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276872"/>
            <a:ext cx="8352928" cy="79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6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8640960" cy="26615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2049608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2" name="Straight Arrow Connector 21"/>
          <p:cNvCxnSpPr>
            <a:stCxn id="19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0890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36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279185"/>
            <a:ext cx="8640960" cy="726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2" name="Straight Arrow Connector 21"/>
          <p:cNvCxnSpPr>
            <a:stCxn id="21" idx="3"/>
            <a:endCxn id="2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496944" cy="20058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99806"/>
            <a:ext cx="8640958" cy="146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581214"/>
            <a:ext cx="8640956" cy="22159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96752"/>
            <a:ext cx="8640958" cy="1845174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3" name="Straight Arrow Connector 22"/>
          <p:cNvCxnSpPr>
            <a:stCxn id="18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14144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24745"/>
            <a:ext cx="8640960" cy="141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64904"/>
            <a:ext cx="8640960" cy="197682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2539202"/>
            <a:ext cx="8640960" cy="149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030766"/>
            <a:ext cx="8640960" cy="51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2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2" name="Straight Arrow Connector 21"/>
          <p:cNvCxnSpPr>
            <a:stCxn id="19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8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3721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137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6780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2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5446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340767"/>
            <a:ext cx="8640957" cy="18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3212976"/>
            <a:ext cx="8640957" cy="67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157192"/>
            <a:ext cx="6336702" cy="1648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5445224"/>
            <a:ext cx="6336702" cy="972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916404"/>
            <a:ext cx="6336702" cy="88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404664"/>
            <a:ext cx="6336702" cy="47263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328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64704"/>
            <a:ext cx="8784974" cy="174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692696"/>
            <a:ext cx="8784974" cy="40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098777"/>
            <a:ext cx="8784974" cy="1411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3" y="2510577"/>
            <a:ext cx="8784974" cy="324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10208"/>
            <a:ext cx="8496942" cy="3827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21818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284984"/>
            <a:ext cx="8496944" cy="10032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7" name="Straight Arrow Connector 16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56760"/>
            <a:ext cx="8064896" cy="924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23366"/>
            <a:ext cx="8064896" cy="48681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5456760"/>
            <a:ext cx="8064896" cy="924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39552" y="4005064"/>
            <a:ext cx="8064896" cy="138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552" y="462879"/>
            <a:ext cx="8064896" cy="3542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022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60" cy="102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9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8640960" cy="71805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9611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620687"/>
            <a:ext cx="8640959" cy="496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18112"/>
            <a:ext cx="8496944" cy="4719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752894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196752"/>
            <a:ext cx="8650174" cy="38507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196752"/>
            <a:ext cx="8661838" cy="3346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6913" y="4543418"/>
            <a:ext cx="8650173" cy="54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87666"/>
            <a:ext cx="8640958" cy="1901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9" y="3786418"/>
            <a:ext cx="4226619" cy="307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33400"/>
            <a:ext cx="8640957" cy="31937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481241"/>
            <a:ext cx="8640957" cy="6376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9" name="Straight Arrow Connector 18"/>
          <p:cNvCxnSpPr>
            <a:stCxn id="18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98370"/>
            <a:ext cx="8496944" cy="273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482924"/>
            <a:ext cx="8496942" cy="225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3587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6" name="Straight Arrow Connector 25"/>
          <p:cNvCxnSpPr>
            <a:stCxn id="25" idx="3"/>
            <a:endCxn id="2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3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1775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2492896"/>
            <a:ext cx="8601076" cy="108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146446"/>
            <a:ext cx="8640956" cy="5018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5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96752"/>
            <a:ext cx="8640958" cy="6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268760"/>
            <a:ext cx="8640956" cy="21433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1268759"/>
            <a:ext cx="8640957" cy="131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521" y="2579537"/>
            <a:ext cx="8640957" cy="83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12776"/>
            <a:ext cx="8496942" cy="35359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14221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3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147036"/>
            <a:ext cx="4896544" cy="166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5517232"/>
            <a:ext cx="4896546" cy="10697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7" y="405496"/>
            <a:ext cx="4896546" cy="3970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4437112"/>
            <a:ext cx="4896544" cy="1307574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4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3276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340768"/>
            <a:ext cx="8496942" cy="187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3212975"/>
            <a:ext cx="8496942" cy="128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9" y="4496582"/>
            <a:ext cx="8496942" cy="239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3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26944"/>
            <a:ext cx="8640956" cy="4010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364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5" name="Straight Arrow Connector 14"/>
          <p:cNvCxnSpPr>
            <a:stCxn id="14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0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35809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141919"/>
            <a:ext cx="8496944" cy="3635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700808"/>
            <a:ext cx="8784974" cy="706980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8" name="Straight Arrow Connector 17"/>
          <p:cNvCxnSpPr>
            <a:stCxn id="17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2509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700808"/>
            <a:ext cx="8640959" cy="250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14" name="Straight Arrow Connector 13"/>
          <p:cNvCxnSpPr>
            <a:stCxn id="13" idx="3"/>
            <a:endCxn id="11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412776"/>
            <a:ext cx="8815960" cy="21579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412775"/>
            <a:ext cx="8815959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4020" y="2060848"/>
            <a:ext cx="8815959" cy="150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2372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49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 </a:t>
            </a:r>
          </a:p>
        </p:txBody>
      </p:sp>
      <p:cxnSp>
        <p:nvCxnSpPr>
          <p:cNvPr id="20" name="Straight Arrow Connector 19"/>
          <p:cNvCxnSpPr>
            <a:stCxn id="17" idx="3"/>
            <a:endCxn id="12" idx="1"/>
          </p:cNvCxnSpPr>
          <p:nvPr/>
        </p:nvCxnSpPr>
        <p:spPr>
          <a:xfrm flipV="1">
            <a:off x="125963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31686</TotalTime>
  <Words>829</Words>
  <Application>Microsoft Office PowerPoint</Application>
  <PresentationFormat>On-screen Show (4:3)</PresentationFormat>
  <Paragraphs>334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Comic Sans MS</vt:lpstr>
      <vt:lpstr>Theme1</vt:lpstr>
      <vt:lpstr>Show that…/ Proof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2787</cp:revision>
  <cp:lastPrinted>2019-03-09T08:19:56Z</cp:lastPrinted>
  <dcterms:created xsi:type="dcterms:W3CDTF">2014-02-21T20:01:10Z</dcterms:created>
  <dcterms:modified xsi:type="dcterms:W3CDTF">2020-11-10T17:06:20Z</dcterms:modified>
</cp:coreProperties>
</file>