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7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4.xml"/><Relationship Id="rId18" Type="http://schemas.openxmlformats.org/officeDocument/2006/relationships/slide" Target="slide62.xml"/><Relationship Id="rId26" Type="http://schemas.openxmlformats.org/officeDocument/2006/relationships/slide" Target="slide2.xml"/><Relationship Id="rId3" Type="http://schemas.openxmlformats.org/officeDocument/2006/relationships/slide" Target="slide1.xml"/><Relationship Id="rId21" Type="http://schemas.openxmlformats.org/officeDocument/2006/relationships/slide" Target="slide6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17" Type="http://schemas.openxmlformats.org/officeDocument/2006/relationships/slide" Target="slide60.xml"/><Relationship Id="rId25" Type="http://schemas.openxmlformats.org/officeDocument/2006/relationships/slide" Target="slide78.xml"/><Relationship Id="rId33" Type="http://schemas.openxmlformats.org/officeDocument/2006/relationships/slide" Target="slide18.xml"/><Relationship Id="rId2" Type="http://schemas.openxmlformats.org/officeDocument/2006/relationships/slide" Target="slide28.xml"/><Relationship Id="rId16" Type="http://schemas.openxmlformats.org/officeDocument/2006/relationships/slide" Target="slide58.xml"/><Relationship Id="rId20" Type="http://schemas.openxmlformats.org/officeDocument/2006/relationships/slide" Target="slide70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4.xml"/><Relationship Id="rId24" Type="http://schemas.openxmlformats.org/officeDocument/2006/relationships/slide" Target="slide76.xml"/><Relationship Id="rId32" Type="http://schemas.openxmlformats.org/officeDocument/2006/relationships/slide" Target="slide14.xml"/><Relationship Id="rId37" Type="http://schemas.openxmlformats.org/officeDocument/2006/relationships/slide" Target="slide26.xml"/><Relationship Id="rId5" Type="http://schemas.openxmlformats.org/officeDocument/2006/relationships/slide" Target="slide32.xml"/><Relationship Id="rId15" Type="http://schemas.openxmlformats.org/officeDocument/2006/relationships/slide" Target="slide52.xml"/><Relationship Id="rId23" Type="http://schemas.openxmlformats.org/officeDocument/2006/relationships/slide" Target="slide74.xml"/><Relationship Id="rId28" Type="http://schemas.openxmlformats.org/officeDocument/2006/relationships/slide" Target="slide6.xml"/><Relationship Id="rId36" Type="http://schemas.openxmlformats.org/officeDocument/2006/relationships/slide" Target="slide24.xml"/><Relationship Id="rId10" Type="http://schemas.openxmlformats.org/officeDocument/2006/relationships/slide" Target="slide42.xml"/><Relationship Id="rId19" Type="http://schemas.openxmlformats.org/officeDocument/2006/relationships/slide" Target="slide64.xml"/><Relationship Id="rId31" Type="http://schemas.openxmlformats.org/officeDocument/2006/relationships/slide" Target="slide12.xml"/><Relationship Id="rId4" Type="http://schemas.openxmlformats.org/officeDocument/2006/relationships/slide" Target="slide30.xml"/><Relationship Id="rId9" Type="http://schemas.openxmlformats.org/officeDocument/2006/relationships/slide" Target="slide40.xml"/><Relationship Id="rId14" Type="http://schemas.openxmlformats.org/officeDocument/2006/relationships/slide" Target="slide50.xml"/><Relationship Id="rId22" Type="http://schemas.openxmlformats.org/officeDocument/2006/relationships/slide" Target="slide72.xml"/><Relationship Id="rId27" Type="http://schemas.openxmlformats.org/officeDocument/2006/relationships/slide" Target="slide4.xml"/><Relationship Id="rId30" Type="http://schemas.openxmlformats.org/officeDocument/2006/relationships/slide" Target="slide10.xml"/><Relationship Id="rId35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2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2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2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3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3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slide" Target="slide3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3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0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42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slide" Target="slide52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slide" Target="slide54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5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slide" Target="slide60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slide" Target="slide62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slide" Target="slide64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slide" Target="slide66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slide" Target="slide70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slide" Target="slide7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slide" Target="slide74.xml"/><Relationship Id="rId4" Type="http://schemas.openxmlformats.org/officeDocument/2006/relationships/slide" Target="slide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image" Target="../media/image119.png"/><Relationship Id="rId7" Type="http://schemas.openxmlformats.org/officeDocument/2006/relationships/slide" Target="slide1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0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1.xml"/><Relationship Id="rId4" Type="http://schemas.openxmlformats.org/officeDocument/2006/relationships/image" Target="../media/image12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image" Target="../media/image124.png"/><Relationship Id="rId7" Type="http://schemas.openxmlformats.org/officeDocument/2006/relationships/slide" Target="slide1.xm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5" Type="http://schemas.openxmlformats.org/officeDocument/2006/relationships/slide" Target="slide1.xml"/><Relationship Id="rId4" Type="http://schemas.openxmlformats.org/officeDocument/2006/relationships/image" Target="../media/image1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6453336"/>
            <a:ext cx="1512168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Proof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139952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Q4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13995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Q6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Q10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139952" y="357307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Q16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Q22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139952" y="47251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5364216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5364088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536408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6588224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5364088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5364088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496" y="39552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(algebraic)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7504" y="5373104"/>
            <a:ext cx="1512168" cy="10082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 of algebraic properties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6" action="ppaction://hlinksldjump"/>
          </p:cNvPr>
          <p:cNvSpPr/>
          <p:nvPr/>
        </p:nvSpPr>
        <p:spPr>
          <a:xfrm>
            <a:off x="6588352" y="242094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17" action="ppaction://hlinksldjump"/>
          </p:cNvPr>
          <p:cNvSpPr/>
          <p:nvPr/>
        </p:nvSpPr>
        <p:spPr>
          <a:xfrm>
            <a:off x="6588224" y="2997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8" action="ppaction://hlinksldjump"/>
          </p:cNvPr>
          <p:cNvSpPr/>
          <p:nvPr/>
        </p:nvSpPr>
        <p:spPr>
          <a:xfrm>
            <a:off x="6588224" y="3573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19" action="ppaction://hlinksldjump"/>
          </p:cNvPr>
          <p:cNvSpPr/>
          <p:nvPr/>
        </p:nvSpPr>
        <p:spPr>
          <a:xfrm>
            <a:off x="6588224" y="4149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20" action="ppaction://hlinksldjump"/>
          </p:cNvPr>
          <p:cNvSpPr/>
          <p:nvPr/>
        </p:nvSpPr>
        <p:spPr>
          <a:xfrm>
            <a:off x="7812360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21" action="ppaction://hlinksldjump"/>
          </p:cNvPr>
          <p:cNvSpPr/>
          <p:nvPr/>
        </p:nvSpPr>
        <p:spPr>
          <a:xfrm>
            <a:off x="6588224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22" action="ppaction://hlinksldjump"/>
          </p:cNvPr>
          <p:cNvSpPr/>
          <p:nvPr/>
        </p:nvSpPr>
        <p:spPr>
          <a:xfrm>
            <a:off x="7812360" y="270897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23" action="ppaction://hlinksldjump"/>
          </p:cNvPr>
          <p:cNvSpPr/>
          <p:nvPr/>
        </p:nvSpPr>
        <p:spPr>
          <a:xfrm>
            <a:off x="7812360" y="328509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24" action="ppaction://hlinksldjump"/>
          </p:cNvPr>
          <p:cNvSpPr/>
          <p:nvPr/>
        </p:nvSpPr>
        <p:spPr>
          <a:xfrm>
            <a:off x="7812360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25" action="ppaction://hlinksldjump"/>
          </p:cNvPr>
          <p:cNvSpPr/>
          <p:nvPr/>
        </p:nvSpPr>
        <p:spPr>
          <a:xfrm>
            <a:off x="7812360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26" action="ppaction://hlinksldjump"/>
          </p:cNvPr>
          <p:cNvSpPr/>
          <p:nvPr/>
        </p:nvSpPr>
        <p:spPr>
          <a:xfrm>
            <a:off x="1547792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27" action="ppaction://hlinksldjump"/>
          </p:cNvPr>
          <p:cNvSpPr/>
          <p:nvPr/>
        </p:nvSpPr>
        <p:spPr>
          <a:xfrm>
            <a:off x="1547792" y="242094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28" action="ppaction://hlinksldjump"/>
          </p:cNvPr>
          <p:cNvSpPr/>
          <p:nvPr/>
        </p:nvSpPr>
        <p:spPr>
          <a:xfrm>
            <a:off x="154779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29" action="ppaction://hlinksldjump"/>
          </p:cNvPr>
          <p:cNvSpPr/>
          <p:nvPr/>
        </p:nvSpPr>
        <p:spPr>
          <a:xfrm>
            <a:off x="154779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30" action="ppaction://hlinksldjump"/>
          </p:cNvPr>
          <p:cNvSpPr/>
          <p:nvPr/>
        </p:nvSpPr>
        <p:spPr>
          <a:xfrm>
            <a:off x="1547792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31" action="ppaction://hlinksldjump"/>
          </p:cNvPr>
          <p:cNvSpPr/>
          <p:nvPr/>
        </p:nvSpPr>
        <p:spPr>
          <a:xfrm>
            <a:off x="1547792" y="472520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32" action="ppaction://hlinksldjump"/>
          </p:cNvPr>
          <p:cNvSpPr/>
          <p:nvPr/>
        </p:nvSpPr>
        <p:spPr>
          <a:xfrm>
            <a:off x="2771928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33" action="ppaction://hlinksldjump"/>
          </p:cNvPr>
          <p:cNvSpPr/>
          <p:nvPr/>
        </p:nvSpPr>
        <p:spPr>
          <a:xfrm>
            <a:off x="2771928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34" action="ppaction://hlinksldjump"/>
          </p:cNvPr>
          <p:cNvSpPr/>
          <p:nvPr/>
        </p:nvSpPr>
        <p:spPr>
          <a:xfrm>
            <a:off x="277192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hlinkClick r:id="rId35" action="ppaction://hlinksldjump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36" action="ppaction://hlinksldjump"/>
          </p:cNvPr>
          <p:cNvSpPr/>
          <p:nvPr/>
        </p:nvSpPr>
        <p:spPr>
          <a:xfrm>
            <a:off x="277192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37" action="ppaction://hlinksldjump"/>
          </p:cNvPr>
          <p:cNvSpPr/>
          <p:nvPr/>
        </p:nvSpPr>
        <p:spPr>
          <a:xfrm>
            <a:off x="2771928" y="472520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 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39888"/>
            <a:ext cx="8640956" cy="51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5205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0966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45168"/>
            <a:ext cx="8640958" cy="112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3976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6569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7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20987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3"/>
            <a:ext cx="8784974" cy="209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813014"/>
            <a:ext cx="8640956" cy="3856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2214674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2132856"/>
            <a:ext cx="8502120" cy="13354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132856"/>
            <a:ext cx="8499533" cy="133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95378"/>
            <a:ext cx="8640958" cy="531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41358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380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138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514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1416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60800"/>
            <a:ext cx="8496944" cy="12682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68494"/>
            <a:ext cx="8640956" cy="45448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1462"/>
            <a:ext cx="8640958" cy="1369426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18700"/>
            <a:ext cx="8640956" cy="429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429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0291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2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8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5578"/>
            <a:ext cx="8928992" cy="49868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1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366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2"/>
            <a:ext cx="8640958" cy="20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1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8496944" cy="3765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8183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20888"/>
            <a:ext cx="8496942" cy="6744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420888"/>
            <a:ext cx="8496944" cy="67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198692"/>
            <a:ext cx="8352926" cy="3614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43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204864"/>
            <a:ext cx="8640960" cy="1039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520" y="2204864"/>
            <a:ext cx="8640960" cy="103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789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21480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799"/>
            <a:ext cx="8784974" cy="214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1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8" y="2715556"/>
            <a:ext cx="7882170" cy="4025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78" y="476672"/>
            <a:ext cx="7882170" cy="28060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Q6</a:t>
            </a:r>
          </a:p>
        </p:txBody>
      </p:sp>
      <p:cxnSp>
        <p:nvCxnSpPr>
          <p:cNvPr id="24" name="Straight Arrow Connector 23"/>
          <p:cNvCxnSpPr>
            <a:stCxn id="22" idx="3"/>
            <a:endCxn id="2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9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Q6</a:t>
            </a:r>
          </a:p>
        </p:txBody>
      </p: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348880"/>
            <a:ext cx="8496944" cy="5767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3528" y="2348880"/>
            <a:ext cx="8496944" cy="64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7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631690"/>
            <a:ext cx="8208910" cy="3109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208912" cy="3874606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Q10</a:t>
            </a:r>
          </a:p>
        </p:txBody>
      </p: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276872"/>
            <a:ext cx="8502122" cy="10948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276870"/>
            <a:ext cx="8499533" cy="109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Q10</a:t>
            </a: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902968"/>
            <a:ext cx="7920880" cy="28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3903042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Q16</a:t>
            </a:r>
          </a:p>
        </p:txBody>
      </p: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1988840"/>
            <a:ext cx="8502122" cy="11607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988840"/>
            <a:ext cx="8499533" cy="1166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Q16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833078"/>
            <a:ext cx="7632846" cy="4933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99992"/>
            <a:ext cx="7632846" cy="4973224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Q22</a:t>
            </a:r>
          </a:p>
        </p:txBody>
      </p: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1700808"/>
            <a:ext cx="8502120" cy="22833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700807"/>
            <a:ext cx="8499533" cy="2283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Q22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5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274808"/>
            <a:ext cx="7344814" cy="3538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344816" cy="55021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90663"/>
            <a:ext cx="8496945" cy="2242709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90662"/>
            <a:ext cx="8496944" cy="224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75266"/>
            <a:ext cx="8496942" cy="4441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8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988840"/>
            <a:ext cx="8352924" cy="4795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052736"/>
            <a:ext cx="8352926" cy="3770876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4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611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61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93464"/>
            <a:ext cx="8496940" cy="5019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51979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21962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7"/>
            <a:ext cx="8784976" cy="219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646426"/>
            <a:ext cx="7200798" cy="40949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76672"/>
            <a:ext cx="7200800" cy="4404004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2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13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201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44528"/>
            <a:ext cx="7632848" cy="60688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008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10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77311"/>
            <a:ext cx="7632848" cy="6002010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39" y="2060848"/>
            <a:ext cx="8502122" cy="9044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2060848"/>
            <a:ext cx="8499533" cy="89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7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2292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3"/>
            <a:ext cx="8784974" cy="1229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32" y="5589240"/>
            <a:ext cx="4264136" cy="121996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932" y="401652"/>
            <a:ext cx="4264136" cy="403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932" y="4437112"/>
            <a:ext cx="4264136" cy="148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932" y="5949280"/>
            <a:ext cx="4264136" cy="169874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48630"/>
            <a:ext cx="8784974" cy="1480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204864"/>
            <a:ext cx="8784974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639224"/>
            <a:ext cx="8784974" cy="78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87874"/>
            <a:ext cx="8640958" cy="5125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3925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39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39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4715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10724"/>
            <a:ext cx="8496944" cy="1050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3573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35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4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561824"/>
            <a:ext cx="8352926" cy="425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5205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44824"/>
            <a:ext cx="8640954" cy="15211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844824"/>
            <a:ext cx="8640958" cy="152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5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09608"/>
            <a:ext cx="8496944" cy="4403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9926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4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714900"/>
            <a:ext cx="8640954" cy="142606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714900"/>
            <a:ext cx="8640958" cy="142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46526"/>
            <a:ext cx="8640958" cy="4150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870372"/>
            <a:ext cx="8640958" cy="21985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736660"/>
            <a:ext cx="6336702" cy="3076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7732"/>
            <a:ext cx="6336704" cy="36273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5205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40767"/>
            <a:ext cx="864095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2" y="3501008"/>
            <a:ext cx="8640956" cy="36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63934"/>
            <a:ext cx="7632848" cy="3077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2221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22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844824"/>
            <a:ext cx="8352932" cy="14729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47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3062"/>
            <a:ext cx="8496944" cy="381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2748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319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3"/>
            <a:ext cx="8784974" cy="131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35140"/>
            <a:ext cx="8496942" cy="4578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46657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6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16832"/>
            <a:ext cx="8640954" cy="17753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16832"/>
            <a:ext cx="8640958" cy="177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3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3253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8"/>
            <a:ext cx="8640958" cy="132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0770"/>
            <a:ext cx="8496944" cy="4572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4762"/>
            <a:ext cx="8496944" cy="1992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226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060848"/>
            <a:ext cx="8784976" cy="122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61220"/>
            <a:ext cx="8496940" cy="485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24456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784978" cy="20136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844824"/>
            <a:ext cx="8784976" cy="201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4944"/>
            <a:ext cx="8640958" cy="32787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052736"/>
            <a:ext cx="8640958" cy="188861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9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7056784" cy="2311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3565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367173"/>
            <a:ext cx="8496943" cy="360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43609" y="4005063"/>
            <a:ext cx="7056784" cy="2311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43800"/>
            <a:ext cx="8496942" cy="3069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956868"/>
            <a:ext cx="8496942" cy="29442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11329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476672"/>
            <a:ext cx="8591548" cy="30274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476671"/>
            <a:ext cx="8591550" cy="75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1229964"/>
            <a:ext cx="8591550" cy="227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539663"/>
            <a:ext cx="5476550" cy="32737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7703" y="3539663"/>
            <a:ext cx="5476551" cy="96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3" y="4509120"/>
            <a:ext cx="5476551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4" grpId="0" animBg="1"/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47922"/>
            <a:ext cx="8640960" cy="286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36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515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6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51436"/>
            <a:ext cx="8496946" cy="32935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351435"/>
            <a:ext cx="8499533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1791596"/>
            <a:ext cx="8496945" cy="185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3645025"/>
            <a:ext cx="5002104" cy="31683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23728" y="3645024"/>
            <a:ext cx="5002104" cy="1530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3728" y="5175451"/>
            <a:ext cx="500210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496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that…/ Proof 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1907704" y="184069"/>
            <a:ext cx="1368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31672</TotalTime>
  <Words>856</Words>
  <Application>Microsoft Office PowerPoint</Application>
  <PresentationFormat>On-screen Show (4:3)</PresentationFormat>
  <Paragraphs>284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Comic Sans MS</vt:lpstr>
      <vt:lpstr>Theme1</vt:lpstr>
      <vt:lpstr>Show that…/ Proof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2806</cp:revision>
  <cp:lastPrinted>2019-03-09T08:19:56Z</cp:lastPrinted>
  <dcterms:created xsi:type="dcterms:W3CDTF">2014-02-21T20:01:10Z</dcterms:created>
  <dcterms:modified xsi:type="dcterms:W3CDTF">2020-11-10T15:28:53Z</dcterms:modified>
</cp:coreProperties>
</file>