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6433" autoAdjust="0"/>
  </p:normalViewPr>
  <p:slideViewPr>
    <p:cSldViewPr>
      <p:cViewPr>
        <p:scale>
          <a:sx n="100" d="100"/>
          <a:sy n="100" d="100"/>
        </p:scale>
        <p:origin x="2118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2.xml"/><Relationship Id="rId18" Type="http://schemas.openxmlformats.org/officeDocument/2006/relationships/slide" Target="slide32.xml"/><Relationship Id="rId26" Type="http://schemas.openxmlformats.org/officeDocument/2006/relationships/slide" Target="slide48.xml"/><Relationship Id="rId3" Type="http://schemas.openxmlformats.org/officeDocument/2006/relationships/slide" Target="slide1.xml"/><Relationship Id="rId21" Type="http://schemas.openxmlformats.org/officeDocument/2006/relationships/slide" Target="slide38.xml"/><Relationship Id="rId7" Type="http://schemas.openxmlformats.org/officeDocument/2006/relationships/slide" Target="slide10.xml"/><Relationship Id="rId12" Type="http://schemas.openxmlformats.org/officeDocument/2006/relationships/slide" Target="slide20.xml"/><Relationship Id="rId17" Type="http://schemas.openxmlformats.org/officeDocument/2006/relationships/slide" Target="slide30.xml"/><Relationship Id="rId25" Type="http://schemas.openxmlformats.org/officeDocument/2006/relationships/slide" Target="slide46.xml"/><Relationship Id="rId2" Type="http://schemas.openxmlformats.org/officeDocument/2006/relationships/slide" Target="slide2.xml"/><Relationship Id="rId16" Type="http://schemas.openxmlformats.org/officeDocument/2006/relationships/slide" Target="slide28.xml"/><Relationship Id="rId20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8.xml"/><Relationship Id="rId24" Type="http://schemas.openxmlformats.org/officeDocument/2006/relationships/slide" Target="slide44.xml"/><Relationship Id="rId5" Type="http://schemas.openxmlformats.org/officeDocument/2006/relationships/slide" Target="slide6.xml"/><Relationship Id="rId15" Type="http://schemas.openxmlformats.org/officeDocument/2006/relationships/slide" Target="slide26.xml"/><Relationship Id="rId23" Type="http://schemas.openxmlformats.org/officeDocument/2006/relationships/slide" Target="slide42.xml"/><Relationship Id="rId10" Type="http://schemas.openxmlformats.org/officeDocument/2006/relationships/slide" Target="slide16.xml"/><Relationship Id="rId19" Type="http://schemas.openxmlformats.org/officeDocument/2006/relationships/slide" Target="slide34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24.xml"/><Relationship Id="rId22" Type="http://schemas.openxmlformats.org/officeDocument/2006/relationships/slide" Target="slide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9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slide" Target="slide48.xml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18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101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90.png"/><Relationship Id="rId7" Type="http://schemas.openxmlformats.org/officeDocument/2006/relationships/image" Target="../media/image193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2.png"/><Relationship Id="rId10" Type="http://schemas.openxmlformats.org/officeDocument/2006/relationships/slide" Target="slide48.xml"/><Relationship Id="rId4" Type="http://schemas.openxmlformats.org/officeDocument/2006/relationships/image" Target="../media/image191.png"/><Relationship Id="rId9" Type="http://schemas.openxmlformats.org/officeDocument/2006/relationships/slide" Target="slide10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10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slide" Target="slide48.xml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5.xml"/><Relationship Id="rId5" Type="http://schemas.openxmlformats.org/officeDocument/2006/relationships/image" Target="../media/image1.png"/><Relationship Id="rId4" Type="http://schemas.openxmlformats.org/officeDocument/2006/relationships/image" Target="../media/image19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10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slide" Target="slide48.xm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7.xml"/><Relationship Id="rId5" Type="http://schemas.openxmlformats.org/officeDocument/2006/relationships/image" Target="../media/image1.png"/><Relationship Id="rId4" Type="http://schemas.openxmlformats.org/officeDocument/2006/relationships/image" Target="../media/image20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107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109.xml"/><Relationship Id="rId3" Type="http://schemas.openxmlformats.org/officeDocument/2006/relationships/image" Target="../media/image205.png"/><Relationship Id="rId7" Type="http://schemas.openxmlformats.org/officeDocument/2006/relationships/image" Target="../media/image208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Relationship Id="rId9" Type="http://schemas.openxmlformats.org/officeDocument/2006/relationships/slide" Target="slide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10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slide" Target="slide48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.xml"/><Relationship Id="rId5" Type="http://schemas.openxmlformats.org/officeDocument/2006/relationships/image" Target="../media/image1.png"/><Relationship Id="rId4" Type="http://schemas.openxmlformats.org/officeDocument/2006/relationships/image" Target="../media/image21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11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slide" Target="slide113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1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slide" Target="slide48.xml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5.xml"/><Relationship Id="rId5" Type="http://schemas.openxmlformats.org/officeDocument/2006/relationships/image" Target="../media/image1.png"/><Relationship Id="rId4" Type="http://schemas.openxmlformats.org/officeDocument/2006/relationships/image" Target="../media/image21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11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slide" Target="slide48.xml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7.xml"/><Relationship Id="rId5" Type="http://schemas.openxmlformats.org/officeDocument/2006/relationships/image" Target="../media/image1.png"/><Relationship Id="rId4" Type="http://schemas.openxmlformats.org/officeDocument/2006/relationships/image" Target="../media/image22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11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slide" Target="slide119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slide" Target="slide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11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slide" Target="slide121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12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7" Type="http://schemas.openxmlformats.org/officeDocument/2006/relationships/slide" Target="slide48.xml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3.xml"/><Relationship Id="rId5" Type="http://schemas.openxmlformats.org/officeDocument/2006/relationships/image" Target="../media/image1.png"/><Relationship Id="rId4" Type="http://schemas.openxmlformats.org/officeDocument/2006/relationships/image" Target="../media/image23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1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slide" Target="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2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8.xm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slide" Target="slide3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slide" Target="slide32.xml"/><Relationship Id="rId4" Type="http://schemas.openxmlformats.org/officeDocument/2006/relationships/image" Target="../media/image40.png"/><Relationship Id="rId9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slide" Target="slide36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6.xml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slide" Target="slide38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8.xml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0.xml"/><Relationship Id="rId4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slide" Target="slide44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4.xml"/><Relationship Id="rId4" Type="http://schemas.openxmlformats.org/officeDocument/2006/relationships/slide" Target="slid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slide" Target="slide46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6.xml"/><Relationship Id="rId4" Type="http://schemas.openxmlformats.org/officeDocument/2006/relationships/slide" Target="slide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slide" Target="slide65.xml"/><Relationship Id="rId18" Type="http://schemas.openxmlformats.org/officeDocument/2006/relationships/slide" Target="slide79.xml"/><Relationship Id="rId26" Type="http://schemas.openxmlformats.org/officeDocument/2006/relationships/slide" Target="slide95.xml"/><Relationship Id="rId39" Type="http://schemas.openxmlformats.org/officeDocument/2006/relationships/slide" Target="slide121.xml"/><Relationship Id="rId3" Type="http://schemas.openxmlformats.org/officeDocument/2006/relationships/slide" Target="slide48.xml"/><Relationship Id="rId21" Type="http://schemas.openxmlformats.org/officeDocument/2006/relationships/slide" Target="slide85.xml"/><Relationship Id="rId34" Type="http://schemas.openxmlformats.org/officeDocument/2006/relationships/slide" Target="slide111.xml"/><Relationship Id="rId7" Type="http://schemas.openxmlformats.org/officeDocument/2006/relationships/slide" Target="slide53.xml"/><Relationship Id="rId12" Type="http://schemas.openxmlformats.org/officeDocument/2006/relationships/slide" Target="slide63.xml"/><Relationship Id="rId17" Type="http://schemas.openxmlformats.org/officeDocument/2006/relationships/slide" Target="slide77.xml"/><Relationship Id="rId25" Type="http://schemas.openxmlformats.org/officeDocument/2006/relationships/slide" Target="slide93.xml"/><Relationship Id="rId33" Type="http://schemas.openxmlformats.org/officeDocument/2006/relationships/slide" Target="slide109.xml"/><Relationship Id="rId38" Type="http://schemas.openxmlformats.org/officeDocument/2006/relationships/slide" Target="slide119.xml"/><Relationship Id="rId2" Type="http://schemas.openxmlformats.org/officeDocument/2006/relationships/slide" Target="slide69.xml"/><Relationship Id="rId16" Type="http://schemas.openxmlformats.org/officeDocument/2006/relationships/slide" Target="slide75.xml"/><Relationship Id="rId20" Type="http://schemas.openxmlformats.org/officeDocument/2006/relationships/slide" Target="slide83.xml"/><Relationship Id="rId29" Type="http://schemas.openxmlformats.org/officeDocument/2006/relationships/slide" Target="slide101.xml"/><Relationship Id="rId41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11" Type="http://schemas.openxmlformats.org/officeDocument/2006/relationships/slide" Target="slide61.xml"/><Relationship Id="rId24" Type="http://schemas.openxmlformats.org/officeDocument/2006/relationships/slide" Target="slide91.xml"/><Relationship Id="rId32" Type="http://schemas.openxmlformats.org/officeDocument/2006/relationships/slide" Target="slide107.xml"/><Relationship Id="rId37" Type="http://schemas.openxmlformats.org/officeDocument/2006/relationships/slide" Target="slide117.xml"/><Relationship Id="rId40" Type="http://schemas.openxmlformats.org/officeDocument/2006/relationships/slide" Target="slide123.xml"/><Relationship Id="rId5" Type="http://schemas.openxmlformats.org/officeDocument/2006/relationships/slide" Target="slide49.xml"/><Relationship Id="rId15" Type="http://schemas.openxmlformats.org/officeDocument/2006/relationships/slide" Target="slide73.xml"/><Relationship Id="rId23" Type="http://schemas.openxmlformats.org/officeDocument/2006/relationships/slide" Target="slide89.xml"/><Relationship Id="rId28" Type="http://schemas.openxmlformats.org/officeDocument/2006/relationships/slide" Target="slide99.xml"/><Relationship Id="rId36" Type="http://schemas.openxmlformats.org/officeDocument/2006/relationships/slide" Target="slide115.xml"/><Relationship Id="rId10" Type="http://schemas.openxmlformats.org/officeDocument/2006/relationships/slide" Target="slide59.xml"/><Relationship Id="rId19" Type="http://schemas.openxmlformats.org/officeDocument/2006/relationships/slide" Target="slide81.xml"/><Relationship Id="rId31" Type="http://schemas.openxmlformats.org/officeDocument/2006/relationships/slide" Target="slide105.xml"/><Relationship Id="rId4" Type="http://schemas.openxmlformats.org/officeDocument/2006/relationships/slide" Target="slide71.xml"/><Relationship Id="rId9" Type="http://schemas.openxmlformats.org/officeDocument/2006/relationships/slide" Target="slide57.xml"/><Relationship Id="rId14" Type="http://schemas.openxmlformats.org/officeDocument/2006/relationships/slide" Target="slide67.xml"/><Relationship Id="rId22" Type="http://schemas.openxmlformats.org/officeDocument/2006/relationships/slide" Target="slide87.xml"/><Relationship Id="rId27" Type="http://schemas.openxmlformats.org/officeDocument/2006/relationships/slide" Target="slide97.xml"/><Relationship Id="rId30" Type="http://schemas.openxmlformats.org/officeDocument/2006/relationships/slide" Target="slide103.xml"/><Relationship Id="rId35" Type="http://schemas.openxmlformats.org/officeDocument/2006/relationships/slide" Target="slide1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slide" Target="slide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slide" Target="slide51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75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1.xml"/><Relationship Id="rId4" Type="http://schemas.openxmlformats.org/officeDocument/2006/relationships/slide" Target="slide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slide" Target="slide53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3.xml"/><Relationship Id="rId4" Type="http://schemas.openxmlformats.org/officeDocument/2006/relationships/slide" Target="slide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slide" Target="slide55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83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slide" Target="slide4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slide" Target="slide57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87.png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7.xml"/><Relationship Id="rId5" Type="http://schemas.openxmlformats.org/officeDocument/2006/relationships/slide" Target="slide48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slide" Target="slide59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9.xml"/><Relationship Id="rId4" Type="http://schemas.openxmlformats.org/officeDocument/2006/relationships/slide" Target="slide4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1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1.xml"/><Relationship Id="rId4" Type="http://schemas.openxmlformats.org/officeDocument/2006/relationships/slide" Target="slide4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3" Type="http://schemas.openxmlformats.org/officeDocument/2006/relationships/image" Target="../media/image1.png"/><Relationship Id="rId7" Type="http://schemas.openxmlformats.org/officeDocument/2006/relationships/slide" Target="slide48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slide" Target="slide65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04.png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5.xml"/><Relationship Id="rId4" Type="http://schemas.openxmlformats.org/officeDocument/2006/relationships/slide" Target="slide4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image" Target="../media/image107.png"/><Relationship Id="rId7" Type="http://schemas.openxmlformats.org/officeDocument/2006/relationships/slide" Target="slide48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.png"/><Relationship Id="rId4" Type="http://schemas.openxmlformats.org/officeDocument/2006/relationships/image" Target="../media/image10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7.xml"/><Relationship Id="rId4" Type="http://schemas.openxmlformats.org/officeDocument/2006/relationships/slide" Target="slide4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slide" Target="slide6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9.xml"/><Relationship Id="rId4" Type="http://schemas.openxmlformats.org/officeDocument/2006/relationships/slide" Target="slide4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slide" Target="slide71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17.png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1.xml"/><Relationship Id="rId4" Type="http://schemas.openxmlformats.org/officeDocument/2006/relationships/slide" Target="slide48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73.xml"/><Relationship Id="rId3" Type="http://schemas.openxmlformats.org/officeDocument/2006/relationships/image" Target="../media/image120.png"/><Relationship Id="rId7" Type="http://schemas.openxmlformats.org/officeDocument/2006/relationships/slide" Target="slide48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3.xml"/><Relationship Id="rId4" Type="http://schemas.openxmlformats.org/officeDocument/2006/relationships/slide" Target="slide48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3" Type="http://schemas.openxmlformats.org/officeDocument/2006/relationships/image" Target="../media/image125.png"/><Relationship Id="rId7" Type="http://schemas.openxmlformats.org/officeDocument/2006/relationships/slide" Target="slide48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.png"/><Relationship Id="rId4" Type="http://schemas.openxmlformats.org/officeDocument/2006/relationships/image" Target="../media/image1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5.xml"/><Relationship Id="rId4" Type="http://schemas.openxmlformats.org/officeDocument/2006/relationships/slide" Target="slide4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slide" Target="slide77.xm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13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7.xml"/><Relationship Id="rId4" Type="http://schemas.openxmlformats.org/officeDocument/2006/relationships/slide" Target="slide48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79.xml"/><Relationship Id="rId3" Type="http://schemas.openxmlformats.org/officeDocument/2006/relationships/image" Target="../media/image134.png"/><Relationship Id="rId7" Type="http://schemas.openxmlformats.org/officeDocument/2006/relationships/slide" Target="slide48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9.xml"/><Relationship Id="rId4" Type="http://schemas.openxmlformats.org/officeDocument/2006/relationships/slide" Target="slide4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slide" Target="slide81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14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1.xml"/><Relationship Id="rId5" Type="http://schemas.openxmlformats.org/officeDocument/2006/relationships/slide" Target="slide48.xml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slide" Target="slide48.xml"/><Relationship Id="rId2" Type="http://schemas.openxmlformats.org/officeDocument/2006/relationships/slide" Target="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.png"/><Relationship Id="rId4" Type="http://schemas.openxmlformats.org/officeDocument/2006/relationships/image" Target="../media/image14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83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slide" Target="slide85.xml"/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.png"/><Relationship Id="rId4" Type="http://schemas.openxmlformats.org/officeDocument/2006/relationships/image" Target="../media/image149.png"/><Relationship Id="rId9" Type="http://schemas.openxmlformats.org/officeDocument/2006/relationships/slide" Target="slide4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8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slide" Target="slide48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7.xml"/><Relationship Id="rId5" Type="http://schemas.openxmlformats.org/officeDocument/2006/relationships/image" Target="../media/image1.png"/><Relationship Id="rId4" Type="http://schemas.openxmlformats.org/officeDocument/2006/relationships/image" Target="../media/image15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8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3" Type="http://schemas.openxmlformats.org/officeDocument/2006/relationships/image" Target="../media/image158.png"/><Relationship Id="rId7" Type="http://schemas.openxmlformats.org/officeDocument/2006/relationships/image" Target="../media/image16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Relationship Id="rId9" Type="http://schemas.openxmlformats.org/officeDocument/2006/relationships/slide" Target="slide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89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image" Target="../media/image164.png"/><Relationship Id="rId7" Type="http://schemas.openxmlformats.org/officeDocument/2006/relationships/image" Target="../media/image1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Relationship Id="rId9" Type="http://schemas.openxmlformats.org/officeDocument/2006/relationships/slide" Target="slide4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slide" Target="slide91.xml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slide" Target="slide48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3.xml"/><Relationship Id="rId5" Type="http://schemas.openxmlformats.org/officeDocument/2006/relationships/image" Target="../media/image1.png"/><Relationship Id="rId4" Type="http://schemas.openxmlformats.org/officeDocument/2006/relationships/image" Target="../media/image17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9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slide" Target="slide48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5.xml"/><Relationship Id="rId5" Type="http://schemas.openxmlformats.org/officeDocument/2006/relationships/image" Target="../media/image1.png"/><Relationship Id="rId4" Type="http://schemas.openxmlformats.org/officeDocument/2006/relationships/image" Target="../media/image17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9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slide" Target="slide48.xm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7.xml"/><Relationship Id="rId5" Type="http://schemas.openxmlformats.org/officeDocument/2006/relationships/image" Target="../media/image1.png"/><Relationship Id="rId4" Type="http://schemas.openxmlformats.org/officeDocument/2006/relationships/image" Target="../media/image18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9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slide" Target="slide99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Show that…/ Proof 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2" action="ppaction://hlinksldjump"/>
          </p:cNvPr>
          <p:cNvSpPr/>
          <p:nvPr/>
        </p:nvSpPr>
        <p:spPr>
          <a:xfrm>
            <a:off x="2771800" y="141277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Q6 (CM)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496" y="39552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(algebraic)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3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771800" y="198889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Q1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771800" y="256490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Q4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2771800" y="314102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Q5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2771800" y="371708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Q6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2771800" y="429315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Q7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2771800" y="486921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Q8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0" action="ppaction://hlinksldjump"/>
          </p:cNvPr>
          <p:cNvSpPr/>
          <p:nvPr/>
        </p:nvSpPr>
        <p:spPr>
          <a:xfrm>
            <a:off x="2771800" y="544528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Q9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1" action="ppaction://hlinksldjump"/>
          </p:cNvPr>
          <p:cNvSpPr/>
          <p:nvPr/>
        </p:nvSpPr>
        <p:spPr>
          <a:xfrm>
            <a:off x="3995936" y="141277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Q10(EB&amp;P)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2" action="ppaction://hlinksldjump"/>
          </p:cNvPr>
          <p:cNvSpPr/>
          <p:nvPr/>
        </p:nvSpPr>
        <p:spPr>
          <a:xfrm>
            <a:off x="3995936" y="198889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Q11(EB&amp;P)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3" action="ppaction://hlinksldjump"/>
          </p:cNvPr>
          <p:cNvSpPr/>
          <p:nvPr/>
        </p:nvSpPr>
        <p:spPr>
          <a:xfrm>
            <a:off x="3995936" y="256496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Q12(EB&amp;P)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14" action="ppaction://hlinksldjump"/>
          </p:cNvPr>
          <p:cNvSpPr/>
          <p:nvPr/>
        </p:nvSpPr>
        <p:spPr>
          <a:xfrm>
            <a:off x="3995936" y="314102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Q13(EB&amp;P)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15" action="ppaction://hlinksldjump"/>
          </p:cNvPr>
          <p:cNvSpPr/>
          <p:nvPr/>
        </p:nvSpPr>
        <p:spPr>
          <a:xfrm>
            <a:off x="3995936" y="371708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Q14(EB&amp;P)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16" action="ppaction://hlinksldjump"/>
          </p:cNvPr>
          <p:cNvSpPr/>
          <p:nvPr/>
        </p:nvSpPr>
        <p:spPr>
          <a:xfrm>
            <a:off x="3995936" y="429315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17" action="ppaction://hlinksldjump"/>
          </p:cNvPr>
          <p:cNvSpPr/>
          <p:nvPr/>
        </p:nvSpPr>
        <p:spPr>
          <a:xfrm>
            <a:off x="3995936" y="486921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18" action="ppaction://hlinksldjump"/>
          </p:cNvPr>
          <p:cNvSpPr/>
          <p:nvPr/>
        </p:nvSpPr>
        <p:spPr>
          <a:xfrm>
            <a:off x="3995936" y="54452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19" action="ppaction://hlinksldjump"/>
          </p:cNvPr>
          <p:cNvSpPr/>
          <p:nvPr/>
        </p:nvSpPr>
        <p:spPr>
          <a:xfrm>
            <a:off x="5220072" y="141277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0" action="ppaction://hlinksldjump"/>
          </p:cNvPr>
          <p:cNvSpPr/>
          <p:nvPr/>
        </p:nvSpPr>
        <p:spPr>
          <a:xfrm>
            <a:off x="5220072" y="198884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1" action="ppaction://hlinksldjump"/>
          </p:cNvPr>
          <p:cNvSpPr/>
          <p:nvPr/>
        </p:nvSpPr>
        <p:spPr>
          <a:xfrm>
            <a:off x="5220072" y="256490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22" action="ppaction://hlinksldjump"/>
          </p:cNvPr>
          <p:cNvSpPr/>
          <p:nvPr/>
        </p:nvSpPr>
        <p:spPr>
          <a:xfrm>
            <a:off x="5220072" y="314096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23" action="ppaction://hlinksldjump"/>
          </p:cNvPr>
          <p:cNvSpPr/>
          <p:nvPr/>
        </p:nvSpPr>
        <p:spPr>
          <a:xfrm>
            <a:off x="5220072" y="371703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24" action="ppaction://hlinksldjump"/>
          </p:cNvPr>
          <p:cNvSpPr/>
          <p:nvPr/>
        </p:nvSpPr>
        <p:spPr>
          <a:xfrm>
            <a:off x="5220072" y="429309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25" action="ppaction://hlinksldjump"/>
          </p:cNvPr>
          <p:cNvSpPr/>
          <p:nvPr/>
        </p:nvSpPr>
        <p:spPr>
          <a:xfrm>
            <a:off x="5220072" y="486916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26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7954" y="6381328"/>
            <a:ext cx="1665734" cy="3599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Algebraic Proof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9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Q6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420888"/>
            <a:ext cx="8784976" cy="133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36712"/>
            <a:ext cx="8640958" cy="452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836712"/>
            <a:ext cx="8640957" cy="151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987748"/>
            <a:ext cx="8640957" cy="4375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9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80702"/>
            <a:ext cx="8352928" cy="4132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924944"/>
            <a:ext cx="8352928" cy="29895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2656"/>
            <a:ext cx="8352928" cy="440237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7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9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73076"/>
            <a:ext cx="8784976" cy="411184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708920"/>
            <a:ext cx="8784973" cy="2776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1373075"/>
            <a:ext cx="8784973" cy="1335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80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7" y="4869160"/>
            <a:ext cx="6192686" cy="1942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221088"/>
            <a:ext cx="6192688" cy="1959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056218"/>
            <a:ext cx="6192688" cy="17409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397752"/>
            <a:ext cx="6192688" cy="33192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6" y="3730090"/>
            <a:ext cx="6192688" cy="707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656" y="4797152"/>
            <a:ext cx="6192688" cy="573936"/>
          </a:xfrm>
          <a:prstGeom prst="rect">
            <a:avLst/>
          </a:prstGeom>
        </p:spPr>
      </p:pic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3" idx="3"/>
            <a:endCxn id="17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7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385739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086088"/>
            <a:ext cx="8784973" cy="974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2060848"/>
            <a:ext cx="8784973" cy="1797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3858790"/>
            <a:ext cx="8784973" cy="1123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1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501008"/>
            <a:ext cx="8640960" cy="3135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852936"/>
            <a:ext cx="8640958" cy="28372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409730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4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55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7"/>
            <a:ext cx="8784974" cy="489880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4" y="692696"/>
            <a:ext cx="8784973" cy="1801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2" y="2494029"/>
            <a:ext cx="8784975" cy="3092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90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63716"/>
            <a:ext cx="8640958" cy="4549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3284984"/>
            <a:ext cx="8640956" cy="20217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28592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0" idx="3"/>
            <a:endCxn id="1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77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700808"/>
            <a:ext cx="8784974" cy="234450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700808"/>
            <a:ext cx="8784973" cy="2344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6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315436"/>
            <a:ext cx="6768752" cy="2497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5" y="5464128"/>
            <a:ext cx="6768750" cy="773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509120"/>
            <a:ext cx="6768752" cy="965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373160"/>
            <a:ext cx="6768752" cy="291182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24" y="3284984"/>
            <a:ext cx="6768752" cy="1901184"/>
          </a:xfrm>
          <a:prstGeom prst="rect">
            <a:avLst/>
          </a:prstGeom>
        </p:spPr>
      </p:pic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7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51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883" t="40876"/>
          <a:stretch/>
        </p:blipFill>
        <p:spPr>
          <a:xfrm>
            <a:off x="338137" y="2348880"/>
            <a:ext cx="8467725" cy="1869955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Q6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38137" y="2348880"/>
            <a:ext cx="8467725" cy="1869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4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700808"/>
            <a:ext cx="8784974" cy="291168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700807"/>
            <a:ext cx="8784974" cy="165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3" y="1865964"/>
            <a:ext cx="8784974" cy="274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59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8640960" cy="387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8640960" cy="288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80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97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20688"/>
            <a:ext cx="8784974" cy="512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620687"/>
            <a:ext cx="8784974" cy="5114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640960" cy="381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2122"/>
            <a:ext cx="8640960" cy="134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5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44824"/>
            <a:ext cx="8784974" cy="244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844824"/>
            <a:ext cx="8784974" cy="244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7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27362"/>
            <a:ext cx="8784976" cy="364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8784976" cy="210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278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0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772816"/>
            <a:ext cx="8784974" cy="220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3" y="1772816"/>
            <a:ext cx="8784972" cy="2204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9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84692"/>
            <a:ext cx="8496944" cy="452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96944" cy="327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34"/>
          <a:stretch/>
        </p:blipFill>
        <p:spPr bwMode="auto">
          <a:xfrm>
            <a:off x="323528" y="404664"/>
            <a:ext cx="8496944" cy="160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0" idx="3"/>
            <a:endCxn id="1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3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40960" cy="43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51520" y="764704"/>
            <a:ext cx="864095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2132856"/>
            <a:ext cx="8640960" cy="2938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8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13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64170"/>
            <a:ext cx="8640960" cy="384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4672"/>
            <a:ext cx="8640960" cy="26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3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91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Q7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420888"/>
            <a:ext cx="8640960" cy="9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4" y="980728"/>
            <a:ext cx="8802732" cy="40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0634" y="980728"/>
            <a:ext cx="8793854" cy="4081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3" idx="3"/>
            <a:endCxn id="1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43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40960" cy="439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40960" cy="74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3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8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4" y="2060848"/>
            <a:ext cx="8802732" cy="14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0634" y="2060848"/>
            <a:ext cx="8793854" cy="1454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0" idx="3"/>
            <a:endCxn id="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7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5012"/>
            <a:ext cx="8640960" cy="266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2300"/>
            <a:ext cx="8640960" cy="302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1085"/>
            <a:ext cx="8640960" cy="38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0" idx="3"/>
            <a:endCxn id="17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12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84976" cy="309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412776"/>
            <a:ext cx="8784976" cy="889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301901"/>
            <a:ext cx="8784976" cy="2209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4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10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1196752"/>
            <a:ext cx="8467724" cy="386880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8137" y="1196751"/>
            <a:ext cx="8467725" cy="386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Q7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9" idx="3"/>
            <a:endCxn id="10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34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Q8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204864"/>
            <a:ext cx="8784976" cy="141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2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300043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628799"/>
            <a:ext cx="8640958" cy="3000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Q8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2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Q9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204864"/>
            <a:ext cx="8784976" cy="82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3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1916832"/>
            <a:ext cx="8467724" cy="257094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8137" y="1887544"/>
            <a:ext cx="8467725" cy="2600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Q9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9" idx="3"/>
            <a:endCxn id="10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1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Q10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420888"/>
            <a:ext cx="8784976" cy="8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1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2132856"/>
            <a:ext cx="8467726" cy="234232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8137" y="2132856"/>
            <a:ext cx="8467725" cy="234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Q10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3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348880"/>
            <a:ext cx="8640960" cy="838798"/>
          </a:xfrm>
          <a:prstGeom prst="rect">
            <a:avLst/>
          </a:prstGeom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Q6 (CM)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3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3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Q11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420888"/>
            <a:ext cx="8640960" cy="8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8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8208912" cy="57167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7584" y="325868"/>
            <a:ext cx="8208912" cy="572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Q11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9" idx="3"/>
            <a:endCxn id="10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2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Q12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420888"/>
            <a:ext cx="8640958" cy="81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2105025"/>
            <a:ext cx="6057900" cy="264795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543050" y="2105023"/>
            <a:ext cx="6057900" cy="2647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Q12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49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Q13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420888"/>
            <a:ext cx="8640958" cy="80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1988840"/>
            <a:ext cx="8467724" cy="209519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8137" y="1984194"/>
            <a:ext cx="8467725" cy="2099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Q13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04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136978"/>
            <a:ext cx="8640958" cy="3660174"/>
          </a:xfrm>
          <a:prstGeom prst="rect">
            <a:avLst/>
          </a:prstGeom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Q14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0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551144"/>
            <a:ext cx="7848872" cy="319022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83568" y="3551144"/>
            <a:ext cx="7848872" cy="3190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04664"/>
            <a:ext cx="7920880" cy="315125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11560" y="404664"/>
            <a:ext cx="7920880" cy="96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1560" y="1371498"/>
            <a:ext cx="7920880" cy="2179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Q14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51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804282"/>
            <a:ext cx="8640960" cy="4009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92136"/>
            <a:ext cx="8640960" cy="2828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171474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52736"/>
            <a:ext cx="8496944" cy="404315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23528" y="1052735"/>
            <a:ext cx="8496944" cy="2952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3528" y="4005064"/>
            <a:ext cx="8496944" cy="109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0" idx="3"/>
            <a:endCxn id="11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03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88840"/>
            <a:ext cx="8784974" cy="193767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88840"/>
            <a:ext cx="8784974" cy="1937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Q6 (CM)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7" idx="3"/>
            <a:endCxn id="18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84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258850"/>
            <a:ext cx="8640958" cy="2554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3116036"/>
            <a:ext cx="8640956" cy="2761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440726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3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5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32" y="1412776"/>
            <a:ext cx="8499536" cy="298268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412776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2" y="2564904"/>
            <a:ext cx="8503001" cy="18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6" idx="3"/>
            <a:endCxn id="17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6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789040"/>
            <a:ext cx="6624736" cy="30380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5317546"/>
            <a:ext cx="6624736" cy="775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3" y="3717032"/>
            <a:ext cx="6624734" cy="1604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764704"/>
            <a:ext cx="6624736" cy="36748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395851"/>
            <a:ext cx="6624736" cy="40541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3" y="4706360"/>
            <a:ext cx="6624734" cy="240026"/>
          </a:xfrm>
          <a:prstGeom prst="rect">
            <a:avLst/>
          </a:prstGeom>
        </p:spPr>
      </p:pic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0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9" idx="3"/>
            <a:endCxn id="20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97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84976" cy="299564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179512" y="2492896"/>
            <a:ext cx="8784976" cy="1843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1340768"/>
            <a:ext cx="878497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3" idx="3"/>
            <a:endCxn id="15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2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6944" cy="393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9" idx="3"/>
            <a:endCxn id="20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88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04252"/>
            <a:ext cx="8784976" cy="159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1904252"/>
            <a:ext cx="8784976" cy="1596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0" idx="3"/>
            <a:endCxn id="11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9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2" y="3470840"/>
            <a:ext cx="8228616" cy="334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2" y="3861048"/>
            <a:ext cx="8228616" cy="208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2" y="404664"/>
            <a:ext cx="8228616" cy="435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5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50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40960" cy="368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772816"/>
            <a:ext cx="8640960" cy="2896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980728"/>
            <a:ext cx="864096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8" idx="3"/>
            <a:endCxn id="19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95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640960" cy="490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208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5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5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8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640960" cy="170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609217"/>
            <a:ext cx="8640960" cy="115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2060848"/>
            <a:ext cx="8640960" cy="548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0" idx="3"/>
            <a:endCxn id="11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8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132856"/>
            <a:ext cx="8640960" cy="1328346"/>
          </a:xfrm>
          <a:prstGeom prst="rect">
            <a:avLst/>
          </a:prstGeom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NTSQ Q1 (EB&amp;P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41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8640960" cy="431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439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3" idx="3"/>
            <a:endCxn id="20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9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84976" cy="49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692696"/>
            <a:ext cx="8784976" cy="4939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8" idx="3"/>
            <a:endCxn id="19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60288"/>
            <a:ext cx="8352928" cy="43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52928" cy="221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32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07288" cy="253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95536" y="332656"/>
            <a:ext cx="8307288" cy="2530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8307288" cy="355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95536" y="2924944"/>
            <a:ext cx="8307288" cy="3552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Alternative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5" idx="3"/>
            <a:endCxn id="16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4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8352928" cy="283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07652"/>
            <a:ext cx="8352928" cy="22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385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7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43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20688"/>
            <a:ext cx="8352926" cy="501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7" y="620688"/>
            <a:ext cx="835292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95537" y="2276872"/>
            <a:ext cx="8352926" cy="3360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3" idx="3"/>
            <a:endCxn id="14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47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40010"/>
            <a:ext cx="8640958" cy="4473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1484784"/>
            <a:ext cx="8640956" cy="34320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219779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7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89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1988841"/>
            <a:ext cx="8352924" cy="17973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7" y="1988840"/>
            <a:ext cx="8352926" cy="530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95537" y="2519072"/>
            <a:ext cx="8352926" cy="1267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12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Show that… 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2771800" y="256490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2011 </a:t>
            </a:r>
            <a:endParaRPr lang="en-GB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2776790" y="314096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2011 </a:t>
            </a:r>
            <a:endParaRPr lang="en-GB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24" y="6453336"/>
            <a:ext cx="1512168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Trig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141277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198884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547664" y="256490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1547664" y="31410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1547664" y="371703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10" action="ppaction://hlinksldjump"/>
          </p:cNvPr>
          <p:cNvSpPr/>
          <p:nvPr/>
        </p:nvSpPr>
        <p:spPr>
          <a:xfrm>
            <a:off x="1547664" y="429315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1" action="ppaction://hlinksldjump"/>
          </p:cNvPr>
          <p:cNvSpPr/>
          <p:nvPr/>
        </p:nvSpPr>
        <p:spPr>
          <a:xfrm>
            <a:off x="1547664" y="486916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1547664" y="54452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3" action="ppaction://hlinksldjump"/>
          </p:cNvPr>
          <p:cNvSpPr/>
          <p:nvPr/>
        </p:nvSpPr>
        <p:spPr>
          <a:xfrm>
            <a:off x="2771928" y="141277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2771800" y="198884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5" action="ppaction://hlinksldjump"/>
          </p:cNvPr>
          <p:cNvSpPr/>
          <p:nvPr/>
        </p:nvSpPr>
        <p:spPr>
          <a:xfrm>
            <a:off x="2771800" y="371708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6" action="ppaction://hlinksldjump"/>
          </p:cNvPr>
          <p:cNvSpPr/>
          <p:nvPr/>
        </p:nvSpPr>
        <p:spPr>
          <a:xfrm>
            <a:off x="2771800" y="429315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17" action="ppaction://hlinksldjump"/>
          </p:cNvPr>
          <p:cNvSpPr/>
          <p:nvPr/>
        </p:nvSpPr>
        <p:spPr>
          <a:xfrm>
            <a:off x="2771928" y="486916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18" action="ppaction://hlinksldjump"/>
          </p:cNvPr>
          <p:cNvSpPr/>
          <p:nvPr/>
        </p:nvSpPr>
        <p:spPr>
          <a:xfrm>
            <a:off x="2771800" y="544528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19" action="ppaction://hlinksldjump"/>
          </p:cNvPr>
          <p:cNvSpPr/>
          <p:nvPr/>
        </p:nvSpPr>
        <p:spPr>
          <a:xfrm>
            <a:off x="3995936" y="141277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0" action="ppaction://hlinksldjump"/>
          </p:cNvPr>
          <p:cNvSpPr/>
          <p:nvPr/>
        </p:nvSpPr>
        <p:spPr>
          <a:xfrm>
            <a:off x="3995936" y="198889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1" action="ppaction://hlinksldjump"/>
          </p:cNvPr>
          <p:cNvSpPr/>
          <p:nvPr/>
        </p:nvSpPr>
        <p:spPr>
          <a:xfrm>
            <a:off x="3995936" y="256496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2" action="ppaction://hlinksldjump"/>
          </p:cNvPr>
          <p:cNvSpPr/>
          <p:nvPr/>
        </p:nvSpPr>
        <p:spPr>
          <a:xfrm>
            <a:off x="3995936" y="31410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3" action="ppaction://hlinksldjump"/>
          </p:cNvPr>
          <p:cNvSpPr/>
          <p:nvPr/>
        </p:nvSpPr>
        <p:spPr>
          <a:xfrm>
            <a:off x="3995936" y="371708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4" action="ppaction://hlinksldjump"/>
          </p:cNvPr>
          <p:cNvSpPr/>
          <p:nvPr/>
        </p:nvSpPr>
        <p:spPr>
          <a:xfrm>
            <a:off x="3995936" y="429315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5" action="ppaction://hlinksldjump"/>
          </p:cNvPr>
          <p:cNvSpPr/>
          <p:nvPr/>
        </p:nvSpPr>
        <p:spPr>
          <a:xfrm>
            <a:off x="3995936" y="486921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496" y="39552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(algebraic)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26" action="ppaction://hlinksldjump"/>
          </p:cNvPr>
          <p:cNvSpPr/>
          <p:nvPr/>
        </p:nvSpPr>
        <p:spPr>
          <a:xfrm>
            <a:off x="3995936" y="544528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27" action="ppaction://hlinksldjump"/>
          </p:cNvPr>
          <p:cNvSpPr/>
          <p:nvPr/>
        </p:nvSpPr>
        <p:spPr>
          <a:xfrm>
            <a:off x="5220200" y="141277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28" action="ppaction://hlinksldjump"/>
          </p:cNvPr>
          <p:cNvSpPr/>
          <p:nvPr/>
        </p:nvSpPr>
        <p:spPr>
          <a:xfrm>
            <a:off x="5220072" y="198889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29" action="ppaction://hlinksldjump"/>
          </p:cNvPr>
          <p:cNvSpPr/>
          <p:nvPr/>
        </p:nvSpPr>
        <p:spPr>
          <a:xfrm>
            <a:off x="5220072" y="256496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0" action="ppaction://hlinksldjump"/>
          </p:cNvPr>
          <p:cNvSpPr/>
          <p:nvPr/>
        </p:nvSpPr>
        <p:spPr>
          <a:xfrm>
            <a:off x="5220072" y="31410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31" action="ppaction://hlinksldjump"/>
          </p:cNvPr>
          <p:cNvSpPr/>
          <p:nvPr/>
        </p:nvSpPr>
        <p:spPr>
          <a:xfrm>
            <a:off x="5220072" y="371708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32" action="ppaction://hlinksldjump"/>
          </p:cNvPr>
          <p:cNvSpPr/>
          <p:nvPr/>
        </p:nvSpPr>
        <p:spPr>
          <a:xfrm>
            <a:off x="5220072" y="429315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33" action="ppaction://hlinksldjump"/>
          </p:cNvPr>
          <p:cNvSpPr/>
          <p:nvPr/>
        </p:nvSpPr>
        <p:spPr>
          <a:xfrm>
            <a:off x="5220072" y="486921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34" action="ppaction://hlinksldjump"/>
          </p:cNvPr>
          <p:cNvSpPr/>
          <p:nvPr/>
        </p:nvSpPr>
        <p:spPr>
          <a:xfrm>
            <a:off x="5220072" y="544528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35" action="ppaction://hlinksldjump"/>
          </p:cNvPr>
          <p:cNvSpPr/>
          <p:nvPr/>
        </p:nvSpPr>
        <p:spPr>
          <a:xfrm>
            <a:off x="6444336" y="141283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36" action="ppaction://hlinksldjump"/>
          </p:cNvPr>
          <p:cNvSpPr/>
          <p:nvPr/>
        </p:nvSpPr>
        <p:spPr>
          <a:xfrm>
            <a:off x="6444208" y="198889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37" action="ppaction://hlinksldjump"/>
          </p:cNvPr>
          <p:cNvSpPr/>
          <p:nvPr/>
        </p:nvSpPr>
        <p:spPr>
          <a:xfrm>
            <a:off x="6444208" y="256496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38" action="ppaction://hlinksldjump"/>
          </p:cNvPr>
          <p:cNvSpPr/>
          <p:nvPr/>
        </p:nvSpPr>
        <p:spPr>
          <a:xfrm>
            <a:off x="6444208" y="314102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39" action="ppaction://hlinksldjump"/>
          </p:cNvPr>
          <p:cNvSpPr/>
          <p:nvPr/>
        </p:nvSpPr>
        <p:spPr>
          <a:xfrm>
            <a:off x="6444208" y="371708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40" action="ppaction://hlinksldjump"/>
          </p:cNvPr>
          <p:cNvSpPr/>
          <p:nvPr/>
        </p:nvSpPr>
        <p:spPr>
          <a:xfrm>
            <a:off x="6444208" y="429315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4HR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41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46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428320"/>
            <a:ext cx="8352928" cy="3808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6672"/>
            <a:ext cx="8352928" cy="295283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8" idx="3"/>
            <a:endCxn id="1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96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980728"/>
            <a:ext cx="8467725" cy="4295775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8137" y="980727"/>
            <a:ext cx="8467725" cy="4295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NTSQ Q1 (EB&amp;P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29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13" y="2129624"/>
            <a:ext cx="8278574" cy="1515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2713" y="2129623"/>
            <a:ext cx="8278574" cy="151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1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88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952094"/>
            <a:ext cx="7344816" cy="1861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509120"/>
            <a:ext cx="7344816" cy="110005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397326"/>
            <a:ext cx="7344816" cy="4129728"/>
          </a:xfrm>
          <a:prstGeom prst="rect">
            <a:avLst/>
          </a:prstGeom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3" idx="3"/>
            <a:endCxn id="16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1"/>
            <a:ext cx="8496944" cy="305385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1268760"/>
            <a:ext cx="8496946" cy="1541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2810454"/>
            <a:ext cx="8496946" cy="1512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4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482746"/>
            <a:ext cx="4464496" cy="243029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952598"/>
            <a:ext cx="4464496" cy="1544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4497218"/>
            <a:ext cx="4464496" cy="2244150"/>
          </a:xfrm>
          <a:prstGeom prst="rect">
            <a:avLst/>
          </a:prstGeom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3" idx="3"/>
            <a:endCxn id="16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81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268760"/>
            <a:ext cx="8496946" cy="260825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323527" y="1268761"/>
            <a:ext cx="849694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1556793"/>
            <a:ext cx="8496946" cy="28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526" y="1844824"/>
            <a:ext cx="8496947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526" y="2348880"/>
            <a:ext cx="849694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6" y="3068959"/>
            <a:ext cx="8496948" cy="802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9" idx="3"/>
            <a:endCxn id="20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7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3" grpId="0" animBg="1"/>
      <p:bldP spid="14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5726834"/>
            <a:ext cx="7344814" cy="10865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04664"/>
            <a:ext cx="7344816" cy="203806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2420888"/>
            <a:ext cx="7344816" cy="3412072"/>
          </a:xfrm>
          <a:prstGeom prst="rect">
            <a:avLst/>
          </a:prstGeom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3" idx="3"/>
            <a:endCxn id="16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0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50548"/>
            <a:ext cx="8496944" cy="160644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323527" y="1700808"/>
            <a:ext cx="8496946" cy="64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2348880"/>
            <a:ext cx="849694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5" idx="3"/>
            <a:endCxn id="16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54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8226566" cy="176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226566" cy="377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8226566" cy="140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3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068960"/>
            <a:ext cx="8208912" cy="2977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548680"/>
            <a:ext cx="8208910" cy="24401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548680"/>
            <a:ext cx="8208912" cy="244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3068961"/>
            <a:ext cx="8208912" cy="2977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0" idx="3"/>
            <a:endCxn id="2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38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373216"/>
            <a:ext cx="6336704" cy="14248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9" y="476672"/>
            <a:ext cx="6336702" cy="385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9" y="4293096"/>
            <a:ext cx="6336702" cy="1465032"/>
          </a:xfrm>
          <a:prstGeom prst="rect">
            <a:avLst/>
          </a:prstGeom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3" idx="3"/>
            <a:endCxn id="18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5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04864"/>
            <a:ext cx="8784976" cy="844448"/>
          </a:xfrm>
          <a:prstGeom prst="rect">
            <a:avLst/>
          </a:prstGeom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Q4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09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12776"/>
            <a:ext cx="8784974" cy="286194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412775"/>
            <a:ext cx="878497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9513" y="2564904"/>
            <a:ext cx="8784974" cy="1709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4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9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259440"/>
            <a:ext cx="8640956" cy="39778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78368"/>
            <a:ext cx="8640958" cy="204252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03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40182"/>
            <a:ext cx="8640958" cy="1920866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1940182"/>
            <a:ext cx="8640960" cy="1920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2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3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970922"/>
            <a:ext cx="5760640" cy="160209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351896"/>
            <a:ext cx="5760640" cy="2789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3557908"/>
            <a:ext cx="5760640" cy="447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3970668"/>
            <a:ext cx="5760640" cy="2842708"/>
          </a:xfrm>
          <a:prstGeom prst="rect">
            <a:avLst/>
          </a:prstGeom>
        </p:spPr>
      </p:pic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4H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5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33667"/>
            <a:ext cx="8496944" cy="319066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833666"/>
            <a:ext cx="8496944" cy="1451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3284984"/>
            <a:ext cx="8496944" cy="1166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3528" y="4451898"/>
            <a:ext cx="8496944" cy="201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4653136"/>
            <a:ext cx="8496944" cy="37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4H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9" idx="3"/>
            <a:endCxn id="20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5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3" grpId="0" animBg="1"/>
      <p:bldP spid="2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4606598"/>
            <a:ext cx="7200798" cy="2206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04664"/>
            <a:ext cx="7200800" cy="348505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3870276"/>
            <a:ext cx="7200800" cy="1762160"/>
          </a:xfrm>
          <a:prstGeom prst="rect">
            <a:avLst/>
          </a:prstGeom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4H Q26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8" idx="3"/>
            <a:endCxn id="1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2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292088"/>
            <a:ext cx="8496944" cy="126072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298676"/>
            <a:ext cx="8496944" cy="497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2802732"/>
            <a:ext cx="8496944" cy="770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4H Q26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9" idx="3"/>
            <a:endCxn id="20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18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3" y="5589240"/>
            <a:ext cx="6624734" cy="1164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3" y="4581128"/>
            <a:ext cx="6624734" cy="126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3605508"/>
            <a:ext cx="6624736" cy="119164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404664"/>
            <a:ext cx="6624736" cy="3423964"/>
          </a:xfrm>
          <a:prstGeom prst="rect">
            <a:avLst/>
          </a:prstGeom>
        </p:spPr>
      </p:pic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28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916832"/>
            <a:ext cx="8640956" cy="14470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1916832"/>
            <a:ext cx="864095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2780928"/>
            <a:ext cx="8640958" cy="582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1" y="2204864"/>
            <a:ext cx="864095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4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15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78" y="3212976"/>
            <a:ext cx="4275412" cy="62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78" y="348775"/>
            <a:ext cx="4275412" cy="305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78" y="3789040"/>
            <a:ext cx="4275412" cy="293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3" idx="3"/>
            <a:endCxn id="21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66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1418022"/>
            <a:ext cx="8467726" cy="402195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8137" y="1418021"/>
            <a:ext cx="8467725" cy="4021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Q4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98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2" cy="478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67544" y="692696"/>
            <a:ext cx="8208912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7543" y="4509120"/>
            <a:ext cx="8208913" cy="964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7543" y="4149080"/>
            <a:ext cx="8208913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7543" y="3789040"/>
            <a:ext cx="8208913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9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8640960" cy="132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2616"/>
            <a:ext cx="8640960" cy="156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640960" cy="274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2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66839"/>
            <a:ext cx="8409420" cy="231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1366839"/>
            <a:ext cx="8396306" cy="1342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5536" y="2708920"/>
            <a:ext cx="8409420" cy="971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8" idx="3"/>
            <a:endCxn id="1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1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84090"/>
            <a:ext cx="8496942" cy="2729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996952"/>
            <a:ext cx="8496942" cy="2218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4549"/>
          <a:stretch/>
        </p:blipFill>
        <p:spPr>
          <a:xfrm>
            <a:off x="323529" y="900662"/>
            <a:ext cx="8496942" cy="2960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04664"/>
            <a:ext cx="8496944" cy="117511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6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5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988840"/>
            <a:ext cx="8640956" cy="114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988840"/>
            <a:ext cx="8640958" cy="14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1" y="2137424"/>
            <a:ext cx="8640958" cy="571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1" y="2708920"/>
            <a:ext cx="8640958" cy="428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3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2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2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581128"/>
            <a:ext cx="6912768" cy="2169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293096"/>
            <a:ext cx="6912768" cy="155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573016"/>
            <a:ext cx="6912768" cy="139824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356348"/>
            <a:ext cx="6912768" cy="3576708"/>
          </a:xfrm>
          <a:prstGeom prst="rect">
            <a:avLst/>
          </a:prstGeom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6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52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88840"/>
            <a:ext cx="8640958" cy="10106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988840"/>
            <a:ext cx="864095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1" y="2276872"/>
            <a:ext cx="864095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1" y="2420888"/>
            <a:ext cx="8640958" cy="578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8" idx="3"/>
            <a:endCxn id="1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2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751204"/>
            <a:ext cx="8640958" cy="3062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276872"/>
            <a:ext cx="8640958" cy="2732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349494"/>
            <a:ext cx="8640958" cy="365557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5" idx="3"/>
            <a:endCxn id="16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3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24443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628799"/>
            <a:ext cx="8640958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1" y="2204864"/>
            <a:ext cx="8640958" cy="1868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2" idx="3"/>
            <a:endCxn id="13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49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598516"/>
            <a:ext cx="8352926" cy="3142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4111748"/>
            <a:ext cx="8352926" cy="140548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403692"/>
            <a:ext cx="8352926" cy="2305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7" y="2708920"/>
            <a:ext cx="8352926" cy="1636722"/>
          </a:xfrm>
          <a:prstGeom prst="rect">
            <a:avLst/>
          </a:prstGeom>
        </p:spPr>
      </p:pic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7" idx="3"/>
            <a:endCxn id="18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6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Q5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1" idx="3"/>
            <a:endCxn id="12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204864"/>
            <a:ext cx="8784976" cy="5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68760"/>
            <a:ext cx="8640958" cy="2692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268760"/>
            <a:ext cx="8640958" cy="800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1" y="2069660"/>
            <a:ext cx="8640958" cy="189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51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865572"/>
            <a:ext cx="8496942" cy="2947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969924"/>
            <a:ext cx="8496942" cy="2619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360944"/>
            <a:ext cx="8496942" cy="342809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3" idx="3"/>
            <a:endCxn id="17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90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661248"/>
            <a:ext cx="7776864" cy="9466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04664"/>
            <a:ext cx="7776864" cy="526141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83567" y="3284984"/>
            <a:ext cx="7776865" cy="3322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7" y="402142"/>
            <a:ext cx="7756117" cy="2882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12372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6" idx="3"/>
            <a:endCxn id="17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6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hlinkClick r:id="rId2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7810"/>
            <a:ext cx="8640958" cy="2765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2085436"/>
            <a:ext cx="8640958" cy="268712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404664"/>
            <a:ext cx="8640958" cy="2049798"/>
          </a:xfrm>
          <a:prstGeom prst="rect">
            <a:avLst/>
          </a:prstGeom>
        </p:spPr>
      </p:pic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30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299202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0" y="1340766"/>
            <a:ext cx="8640960" cy="1368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708920"/>
            <a:ext cx="8640960" cy="1623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1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87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3" y="5392742"/>
            <a:ext cx="6840759" cy="1420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3" y="5157192"/>
            <a:ext cx="6840759" cy="942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3" y="4543446"/>
            <a:ext cx="6840760" cy="90177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3" y="332656"/>
            <a:ext cx="6840759" cy="3936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3" y="4225151"/>
            <a:ext cx="6840759" cy="572001"/>
          </a:xfrm>
          <a:prstGeom prst="rect">
            <a:avLst/>
          </a:prstGeom>
        </p:spPr>
      </p:pic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35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640960" cy="180429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16833"/>
            <a:ext cx="8640960" cy="430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20" y="2347099"/>
            <a:ext cx="8640960" cy="455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2802778"/>
            <a:ext cx="864096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1520" y="2955178"/>
            <a:ext cx="8640960" cy="759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6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59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1" grpId="0" animBg="1"/>
      <p:bldP spid="2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72" y="4509120"/>
            <a:ext cx="8131456" cy="2333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71" y="3773950"/>
            <a:ext cx="8131458" cy="21753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71" y="361916"/>
            <a:ext cx="8131458" cy="450724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8" idx="3"/>
            <a:endCxn id="17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57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19" y="1340768"/>
            <a:ext cx="8815962" cy="277180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1340766"/>
            <a:ext cx="8815960" cy="92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4020" y="2262746"/>
            <a:ext cx="8815959" cy="1849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8" idx="3"/>
            <a:endCxn id="17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41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92" y="5097860"/>
            <a:ext cx="6619816" cy="17155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092" y="4797152"/>
            <a:ext cx="6619816" cy="1182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092" y="4437112"/>
            <a:ext cx="6619816" cy="898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093" y="3620186"/>
            <a:ext cx="6619814" cy="103295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092" y="404664"/>
            <a:ext cx="6619816" cy="3312370"/>
          </a:xfrm>
          <a:prstGeom prst="rect">
            <a:avLst/>
          </a:prstGeom>
        </p:spPr>
      </p:pic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8" idx="3"/>
            <a:endCxn id="17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53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88841"/>
            <a:ext cx="8784974" cy="184946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88840"/>
            <a:ext cx="8784974" cy="184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549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that…/ Proof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275856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Q5 (EB&amp;P)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9" idx="3"/>
            <a:endCxn id="10" idx="1"/>
          </p:cNvCxnSpPr>
          <p:nvPr/>
        </p:nvCxnSpPr>
        <p:spPr>
          <a:xfrm flipV="1">
            <a:off x="1907704" y="184069"/>
            <a:ext cx="13681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77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0" y="1577300"/>
            <a:ext cx="8815960" cy="199571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1577299"/>
            <a:ext cx="8815960" cy="287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4020" y="2346623"/>
            <a:ext cx="8815959" cy="290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4020" y="2636912"/>
            <a:ext cx="8815959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4020" y="1864893"/>
            <a:ext cx="8815959" cy="481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0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22" grpId="0" animBg="1"/>
      <p:bldP spid="2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187" y="4797152"/>
            <a:ext cx="6695626" cy="200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187" y="5552052"/>
            <a:ext cx="6695626" cy="469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188" y="4326332"/>
            <a:ext cx="6695624" cy="1262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187" y="2492896"/>
            <a:ext cx="6695626" cy="268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187" y="404664"/>
            <a:ext cx="6695626" cy="373118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8" idx="3"/>
            <a:endCxn id="17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52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14" y="4653136"/>
            <a:ext cx="7753972" cy="215550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95014" y="4660969"/>
            <a:ext cx="7744670" cy="2147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Alternative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14" y="454605"/>
            <a:ext cx="7753972" cy="415700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95014" y="405249"/>
            <a:ext cx="7744670" cy="1583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5014" y="1988841"/>
            <a:ext cx="774467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695014" y="4149081"/>
            <a:ext cx="7753972" cy="45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8" idx="3"/>
            <a:endCxn id="17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6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3" grpId="0" animBg="1"/>
      <p:bldP spid="2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856884"/>
            <a:ext cx="8784974" cy="3956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476672"/>
            <a:ext cx="8784972" cy="3692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332656"/>
            <a:ext cx="8784974" cy="80940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9" idx="3"/>
            <a:endCxn id="15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02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373000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1196751"/>
            <a:ext cx="8640960" cy="2338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3535581"/>
            <a:ext cx="8640960" cy="139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3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01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85200"/>
            <a:ext cx="8640960" cy="322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74386"/>
            <a:ext cx="8640960" cy="389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325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8" idx="3"/>
            <a:endCxn id="17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6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48680"/>
            <a:ext cx="8640958" cy="514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51521" y="548680"/>
            <a:ext cx="8640958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21" y="3212976"/>
            <a:ext cx="8640958" cy="2522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3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97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4530452"/>
            <a:ext cx="7056782" cy="2282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085926"/>
            <a:ext cx="7056784" cy="2770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332656"/>
            <a:ext cx="7056784" cy="285619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0" idx="3"/>
            <a:endCxn id="19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4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844824"/>
            <a:ext cx="8784978" cy="206284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844823"/>
            <a:ext cx="8784973" cy="936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2780928"/>
            <a:ext cx="8784973" cy="19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977926"/>
            <a:ext cx="8784973" cy="929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5" idx="3"/>
            <a:endCxn id="14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50352"/>
            <a:ext cx="8496944" cy="466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301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212372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49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that…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2" idx="1"/>
          </p:cNvCxnSpPr>
          <p:nvPr/>
        </p:nvCxnSpPr>
        <p:spPr>
          <a:xfrm flipV="1">
            <a:off x="125963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53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996</TotalTime>
  <Words>1369</Words>
  <Application>Microsoft Office PowerPoint</Application>
  <PresentationFormat>On-screen Show (4:3)</PresentationFormat>
  <Paragraphs>495</Paragraphs>
  <Slides>124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29" baseType="lpstr">
      <vt:lpstr>Arial</vt:lpstr>
      <vt:lpstr>Calibri</vt:lpstr>
      <vt:lpstr>Calibri Light</vt:lpstr>
      <vt:lpstr>Comic Sans MS</vt:lpstr>
      <vt:lpstr>Theme1</vt:lpstr>
      <vt:lpstr>Show that…/ Proof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Show that…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698</cp:revision>
  <dcterms:created xsi:type="dcterms:W3CDTF">2014-02-21T20:01:10Z</dcterms:created>
  <dcterms:modified xsi:type="dcterms:W3CDTF">2020-11-07T22:44:04Z</dcterms:modified>
</cp:coreProperties>
</file>