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4.xml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496" y="6453336"/>
            <a:ext cx="2952328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Set notation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hlinkClick r:id="rId3" action="ppaction://hlinksldjump"/>
          </p:cNvPr>
          <p:cNvSpPr/>
          <p:nvPr/>
        </p:nvSpPr>
        <p:spPr>
          <a:xfrm>
            <a:off x="2771928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20328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200" y="299700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220200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5220200" y="414913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6444336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6444336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6444336" y="3861048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402984"/>
            <a:ext cx="7296150" cy="633838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23925" y="402983"/>
            <a:ext cx="7296150" cy="526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23925" y="5665240"/>
            <a:ext cx="7296150" cy="1076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44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620688"/>
            <a:ext cx="8352926" cy="475410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64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2348882"/>
            <a:ext cx="7419975" cy="5143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62012" y="2348880"/>
            <a:ext cx="7419975" cy="514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3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429396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68" y="476670"/>
            <a:ext cx="7473264" cy="576064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6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53" y="404664"/>
            <a:ext cx="5588094" cy="633670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77953" y="404663"/>
            <a:ext cx="5588094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227560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44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6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640960" cy="465623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20" y="764703"/>
            <a:ext cx="8640960" cy="4656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20705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412776"/>
            <a:ext cx="8352928" cy="30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1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640960" cy="117165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20" y="2060848"/>
            <a:ext cx="8640960" cy="1171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51568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482168"/>
            <a:ext cx="6768752" cy="82715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377760"/>
            <a:ext cx="6768752" cy="513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268760"/>
            <a:ext cx="8208910" cy="306531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67543" y="1268759"/>
            <a:ext cx="8208912" cy="2429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7544" y="3697971"/>
            <a:ext cx="8208911" cy="63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3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1556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04664"/>
            <a:ext cx="6336704" cy="4621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5058131"/>
            <a:ext cx="6336704" cy="415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5517232"/>
            <a:ext cx="6336704" cy="8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268760"/>
            <a:ext cx="8208914" cy="328466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67543" y="1268759"/>
            <a:ext cx="8208912" cy="3284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52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09432"/>
            <a:ext cx="7056784" cy="591591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043607" y="609431"/>
            <a:ext cx="7056785" cy="591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42754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416997"/>
            <a:ext cx="5616624" cy="3187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3645024"/>
            <a:ext cx="5616624" cy="31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6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484784"/>
            <a:ext cx="7296150" cy="287655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923925" y="1484783"/>
            <a:ext cx="7296150" cy="165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23925" y="3140968"/>
            <a:ext cx="7296150" cy="122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34807"/>
            <a:ext cx="7632848" cy="87696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404664"/>
            <a:ext cx="7632848" cy="50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31755</TotalTime>
  <Words>132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Theme1</vt:lpstr>
      <vt:lpstr>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2829</cp:revision>
  <cp:lastPrinted>2019-03-09T08:19:56Z</cp:lastPrinted>
  <dcterms:created xsi:type="dcterms:W3CDTF">2014-02-21T20:01:10Z</dcterms:created>
  <dcterms:modified xsi:type="dcterms:W3CDTF">2020-11-09T09:24:46Z</dcterms:modified>
</cp:coreProperties>
</file>