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3114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Sets</a:t>
            </a: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sp>
        <p:nvSpPr>
          <p:cNvPr id="61" name="Rectangle 60">
            <a:hlinkClick r:id="rId3" action="ppaction://hlinksldjump"/>
          </p:cNvPr>
          <p:cNvSpPr/>
          <p:nvPr/>
        </p:nvSpPr>
        <p:spPr>
          <a:xfrm>
            <a:off x="2771928" y="29969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771800" y="3558223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932168" y="242088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248" y="6216045"/>
            <a:ext cx="2613036" cy="5973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Mark Scheme suggests Venn for probability Q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932040" y="299700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932040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4932040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37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804452"/>
            <a:ext cx="7632846" cy="1936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3798364"/>
            <a:ext cx="7632846" cy="171886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476672"/>
            <a:ext cx="7632848" cy="370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8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87" y="1988840"/>
            <a:ext cx="8663626" cy="137018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40186" y="1988839"/>
            <a:ext cx="8663628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0186" y="2276872"/>
            <a:ext cx="8663628" cy="1082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72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085184"/>
            <a:ext cx="7632848" cy="1663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527360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9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87" y="1700808"/>
            <a:ext cx="8663626" cy="178929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40186" y="1700807"/>
            <a:ext cx="8663628" cy="100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0186" y="2702316"/>
            <a:ext cx="8663628" cy="787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7" idx="3"/>
            <a:endCxn id="12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408855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7" y="385076"/>
            <a:ext cx="5688631" cy="64190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2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86" y="1628800"/>
            <a:ext cx="8663628" cy="198967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40186" y="1589928"/>
            <a:ext cx="8663628" cy="1190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0186" y="2780927"/>
            <a:ext cx="8663628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0186" y="3212975"/>
            <a:ext cx="8663628" cy="405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81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3" y="6108574"/>
            <a:ext cx="6048673" cy="704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5445224"/>
            <a:ext cx="6048672" cy="9635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404664"/>
            <a:ext cx="6048672" cy="533288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5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87" y="1629558"/>
            <a:ext cx="8663626" cy="266353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40186" y="1589928"/>
            <a:ext cx="8663628" cy="1697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0186" y="3287297"/>
            <a:ext cx="8663628" cy="573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0186" y="3861049"/>
            <a:ext cx="8663628" cy="432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3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3425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908802"/>
            <a:ext cx="8496944" cy="318449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052736"/>
            <a:ext cx="8496944" cy="26108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196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87" y="1268760"/>
            <a:ext cx="8663626" cy="287962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40186" y="1268760"/>
            <a:ext cx="8663628" cy="287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420486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96752"/>
            <a:ext cx="8496942" cy="5034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80728"/>
            <a:ext cx="8496944" cy="313090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7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87" y="620688"/>
            <a:ext cx="8663626" cy="487156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40186" y="620687"/>
            <a:ext cx="8663628" cy="4871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409523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31702</TotalTime>
  <Words>111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Theme1</vt:lpstr>
      <vt:lpstr>Sets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2839</cp:revision>
  <cp:lastPrinted>2019-03-09T08:19:56Z</cp:lastPrinted>
  <dcterms:created xsi:type="dcterms:W3CDTF">2014-02-21T20:01:10Z</dcterms:created>
  <dcterms:modified xsi:type="dcterms:W3CDTF">2020-11-10T16:53:38Z</dcterms:modified>
</cp:coreProperties>
</file>