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14819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</a:t>
            </a:r>
            <a:r>
              <a:rPr lang="en-GB" sz="1400" b="1" dirty="0" smtClean="0">
                <a:latin typeface="Comic Sans MS" panose="030F0702030302020204" pitchFamily="66" charset="0"/>
              </a:rPr>
              <a:t>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148192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2018 </a:t>
            </a:r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14819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14819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771928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771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7632848" cy="1654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4074"/>
            <a:ext cx="7632848" cy="4651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30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56791"/>
            <a:ext cx="8784975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2" y="2780928"/>
            <a:ext cx="8784975" cy="107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1919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24" y="4425866"/>
            <a:ext cx="8086552" cy="2387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4" y="836712"/>
            <a:ext cx="8086552" cy="50086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879983"/>
            <a:ext cx="5472608" cy="3912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76673"/>
            <a:ext cx="8784974" cy="231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76672"/>
            <a:ext cx="8784975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2" y="1772817"/>
            <a:ext cx="8784975" cy="100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5695" y="2879983"/>
            <a:ext cx="5472610" cy="295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7" y="5834648"/>
            <a:ext cx="5472608" cy="95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85082"/>
            <a:ext cx="8640958" cy="2056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212976"/>
            <a:ext cx="8640958" cy="2047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30192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071"/>
          <a:stretch/>
        </p:blipFill>
        <p:spPr>
          <a:xfrm>
            <a:off x="2987824" y="453013"/>
            <a:ext cx="3553594" cy="2360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80258"/>
            <a:ext cx="8784976" cy="2276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53012"/>
            <a:ext cx="8784975" cy="415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2" y="4608450"/>
            <a:ext cx="8784976" cy="548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4762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013176"/>
            <a:ext cx="6336704" cy="1782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501008"/>
            <a:ext cx="6336704" cy="220999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390044"/>
            <a:ext cx="6336704" cy="31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980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844822"/>
            <a:ext cx="8784975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2" y="2698347"/>
            <a:ext cx="8784976" cy="1127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572000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7742" y="2348879"/>
            <a:ext cx="8806746" cy="34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" y="5090216"/>
            <a:ext cx="7200796" cy="17231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1" y="404664"/>
            <a:ext cx="7200798" cy="5008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247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700807"/>
            <a:ext cx="8784975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57200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3H Q1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2" y="3068960"/>
            <a:ext cx="8784976" cy="879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891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37736"/>
            <a:ext cx="8640958" cy="3631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306961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3154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556791"/>
            <a:ext cx="8784975" cy="315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57200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13995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19872" y="35483"/>
            <a:ext cx="7200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42605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31687</TotalTime>
  <Words>107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Theme1</vt:lpstr>
      <vt:lpstr>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2841</cp:revision>
  <cp:lastPrinted>2019-03-09T08:19:56Z</cp:lastPrinted>
  <dcterms:created xsi:type="dcterms:W3CDTF">2014-02-21T20:01:10Z</dcterms:created>
  <dcterms:modified xsi:type="dcterms:W3CDTF">2020-11-10T15:43:51Z</dcterms:modified>
</cp:coreProperties>
</file>