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2.xml"/><Relationship Id="rId18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38.xml"/><Relationship Id="rId7" Type="http://schemas.openxmlformats.org/officeDocument/2006/relationships/slide" Target="slide12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" Type="http://schemas.openxmlformats.org/officeDocument/2006/relationships/slide" Target="slide4.xml"/><Relationship Id="rId16" Type="http://schemas.openxmlformats.org/officeDocument/2006/relationships/slide" Target="slide28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.xml"/><Relationship Id="rId5" Type="http://schemas.openxmlformats.org/officeDocument/2006/relationships/slide" Target="slide8.xml"/><Relationship Id="rId15" Type="http://schemas.openxmlformats.org/officeDocument/2006/relationships/slide" Target="slide26.xml"/><Relationship Id="rId23" Type="http://schemas.openxmlformats.org/officeDocument/2006/relationships/slide" Target="slide40.xml"/><Relationship Id="rId10" Type="http://schemas.openxmlformats.org/officeDocument/2006/relationships/slide" Target="slide18.xml"/><Relationship Id="rId19" Type="http://schemas.openxmlformats.org/officeDocument/2006/relationships/slide" Target="slide34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4.xml"/><Relationship Id="rId22" Type="http://schemas.openxmlformats.org/officeDocument/2006/relationships/slide" Target="slide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2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3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1.xml"/><Relationship Id="rId5" Type="http://schemas.openxmlformats.org/officeDocument/2006/relationships/slide" Target="slide47.xml"/><Relationship Id="rId10" Type="http://schemas.openxmlformats.org/officeDocument/2006/relationships/slide" Target="slide57.xml"/><Relationship Id="rId4" Type="http://schemas.openxmlformats.org/officeDocument/2006/relationships/slide" Target="slide45.xml"/><Relationship Id="rId9" Type="http://schemas.openxmlformats.org/officeDocument/2006/relationships/slide" Target="slide5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slide" Target="slide47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image" Target="../media/image61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9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slide" Target="slide51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image" Target="../media/image1.png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4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72.png"/><Relationship Id="rId7" Type="http://schemas.openxmlformats.org/officeDocument/2006/relationships/slide" Target="slide42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slide" Target="slide55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image" Target="../media/image1.png"/><Relationship Id="rId4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Sequences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699792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699792" y="2636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2699792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699792" y="3789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2699792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2699792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2699792" y="55172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3924056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2699792" y="14848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3923928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3923928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4" action="ppaction://hlinksldjump"/>
          </p:cNvPr>
          <p:cNvSpPr/>
          <p:nvPr/>
        </p:nvSpPr>
        <p:spPr>
          <a:xfrm>
            <a:off x="3923928" y="3212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5" action="ppaction://hlinksldjump"/>
          </p:cNvPr>
          <p:cNvSpPr/>
          <p:nvPr/>
        </p:nvSpPr>
        <p:spPr>
          <a:xfrm>
            <a:off x="3923928" y="3788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6" action="ppaction://hlinksldjump"/>
          </p:cNvPr>
          <p:cNvSpPr/>
          <p:nvPr/>
        </p:nvSpPr>
        <p:spPr>
          <a:xfrm>
            <a:off x="3923928" y="4365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7" action="ppaction://hlinksldjump"/>
          </p:cNvPr>
          <p:cNvSpPr/>
          <p:nvPr/>
        </p:nvSpPr>
        <p:spPr>
          <a:xfrm>
            <a:off x="3923928" y="4941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8" action="ppaction://hlinksldjump"/>
          </p:cNvPr>
          <p:cNvSpPr/>
          <p:nvPr/>
        </p:nvSpPr>
        <p:spPr>
          <a:xfrm>
            <a:off x="3923800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9" action="ppaction://hlinksldjump"/>
          </p:cNvPr>
          <p:cNvSpPr/>
          <p:nvPr/>
        </p:nvSpPr>
        <p:spPr>
          <a:xfrm>
            <a:off x="5148064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0" action="ppaction://hlinksldjump"/>
          </p:cNvPr>
          <p:cNvSpPr/>
          <p:nvPr/>
        </p:nvSpPr>
        <p:spPr>
          <a:xfrm>
            <a:off x="5148064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1" action="ppaction://hlinksldjump"/>
          </p:cNvPr>
          <p:cNvSpPr/>
          <p:nvPr/>
        </p:nvSpPr>
        <p:spPr>
          <a:xfrm>
            <a:off x="5148064" y="2636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2" action="ppaction://hlinksldjump"/>
          </p:cNvPr>
          <p:cNvSpPr/>
          <p:nvPr/>
        </p:nvSpPr>
        <p:spPr>
          <a:xfrm>
            <a:off x="7939350" y="33400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3" action="ppaction://hlinksldjump"/>
          </p:cNvPr>
          <p:cNvSpPr/>
          <p:nvPr/>
        </p:nvSpPr>
        <p:spPr>
          <a:xfrm>
            <a:off x="5148064" y="3212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132856"/>
            <a:ext cx="8640960" cy="11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700808"/>
            <a:ext cx="8439678" cy="289756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700807"/>
            <a:ext cx="8439682" cy="2897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40768"/>
            <a:ext cx="8640960" cy="32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908720"/>
            <a:ext cx="8439680" cy="42268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908719"/>
            <a:ext cx="8439682" cy="2952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2160" y="3861048"/>
            <a:ext cx="8439680" cy="127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40768"/>
            <a:ext cx="8640960" cy="314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340768"/>
            <a:ext cx="8439680" cy="32107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340767"/>
            <a:ext cx="8439682" cy="151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2160" y="2852936"/>
            <a:ext cx="8439680" cy="16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84784"/>
            <a:ext cx="8640958" cy="28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340768"/>
            <a:ext cx="8439678" cy="38415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340767"/>
            <a:ext cx="8439682" cy="136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2158" y="2708920"/>
            <a:ext cx="8439681" cy="247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12776"/>
            <a:ext cx="8640958" cy="28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980728"/>
            <a:ext cx="8439678" cy="424364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980727"/>
            <a:ext cx="8439682" cy="136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2160" y="2348880"/>
            <a:ext cx="8439679" cy="287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324760"/>
            <a:ext cx="8496942" cy="29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786994"/>
            <a:ext cx="8640956" cy="4026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24271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0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960" cy="140734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39"/>
            <a:ext cx="8640960" cy="1407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54656"/>
            <a:ext cx="8640958" cy="325446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3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20888"/>
            <a:ext cx="8640958" cy="43093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420889"/>
            <a:ext cx="8640960" cy="430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9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34538"/>
            <a:ext cx="8640960" cy="4834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7924"/>
            <a:ext cx="8640960" cy="24450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38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17990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628799"/>
            <a:ext cx="8640960" cy="1799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1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933056"/>
            <a:ext cx="8928992" cy="2825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74312"/>
            <a:ext cx="8928992" cy="2446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70356"/>
            <a:ext cx="8928992" cy="140246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8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11735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060847"/>
            <a:ext cx="8784976" cy="504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2564905"/>
            <a:ext cx="8784976" cy="66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1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11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18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00808"/>
            <a:ext cx="8784976" cy="183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0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430238"/>
            <a:ext cx="8439678" cy="32228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430237"/>
            <a:ext cx="8439682" cy="990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2160" y="2420888"/>
            <a:ext cx="843967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2158" y="2924944"/>
            <a:ext cx="8439681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0288"/>
            <a:ext cx="8352928" cy="43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221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07288" cy="253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5536" y="332656"/>
            <a:ext cx="8307288" cy="253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307288" cy="355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95536" y="2924944"/>
            <a:ext cx="8307288" cy="3552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7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8210"/>
            <a:ext cx="8496944" cy="34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3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352928" cy="129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5536" y="2060848"/>
            <a:ext cx="8307288" cy="1297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8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0010"/>
            <a:ext cx="8640958" cy="4473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484784"/>
            <a:ext cx="8640956" cy="34320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219779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5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1988841"/>
            <a:ext cx="8352924" cy="1797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7" y="1988840"/>
            <a:ext cx="8352926" cy="53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95537" y="2519072"/>
            <a:ext cx="8352926" cy="1267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3604396"/>
            <a:ext cx="8496940" cy="3208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418008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1988840"/>
            <a:ext cx="8352924" cy="2151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7" y="1988840"/>
            <a:ext cx="835292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95537" y="2636912"/>
            <a:ext cx="8352926" cy="1503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004702"/>
            <a:ext cx="8496940" cy="46646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218187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6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007886"/>
            <a:ext cx="8352926" cy="1205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7" y="1988840"/>
            <a:ext cx="835292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628800"/>
            <a:ext cx="8640958" cy="23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75722"/>
            <a:ext cx="8352926" cy="59065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88840"/>
            <a:ext cx="8352926" cy="1851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7" y="1988840"/>
            <a:ext cx="8352926" cy="185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1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Sequences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419872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419872" y="2636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419872" y="3212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419872" y="3789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419872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419872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3419872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4644136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7939350" y="33400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5" y="476672"/>
            <a:ext cx="7524532" cy="619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6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2132856"/>
            <a:ext cx="8439682" cy="6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132856"/>
            <a:ext cx="843968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160" y="2348880"/>
            <a:ext cx="8439682" cy="433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9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138" y="404664"/>
            <a:ext cx="5809724" cy="2736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138" y="3140968"/>
            <a:ext cx="5809724" cy="35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778074"/>
            <a:ext cx="8439686" cy="10028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778073"/>
            <a:ext cx="8439682" cy="21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160" y="1988841"/>
            <a:ext cx="8439682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2157" y="2492896"/>
            <a:ext cx="8439685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30280"/>
            <a:ext cx="7632848" cy="138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7632848" cy="122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42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29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268760"/>
            <a:ext cx="835293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395536" y="2420888"/>
            <a:ext cx="8352928" cy="181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9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24" y="4698844"/>
            <a:ext cx="6475752" cy="21145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123" y="404664"/>
            <a:ext cx="6475754" cy="345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123" y="3861048"/>
            <a:ext cx="6475754" cy="1071178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2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374863"/>
            <a:ext cx="8439680" cy="41082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374862"/>
            <a:ext cx="8439682" cy="613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2160" y="1988840"/>
            <a:ext cx="84396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2160" y="2492896"/>
            <a:ext cx="8439680" cy="299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88840"/>
            <a:ext cx="8496942" cy="16426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88839"/>
            <a:ext cx="8496944" cy="75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743844"/>
            <a:ext cx="8496944" cy="887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9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417864"/>
            <a:ext cx="8640956" cy="2395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566812"/>
            <a:ext cx="8640958" cy="2878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35219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88840"/>
            <a:ext cx="8496942" cy="18608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88839"/>
            <a:ext cx="8496944" cy="973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957551"/>
            <a:ext cx="8496944" cy="892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477348"/>
            <a:ext cx="6336704" cy="1336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661248"/>
            <a:ext cx="6336704" cy="472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4408110"/>
            <a:ext cx="6336702" cy="1253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32656"/>
            <a:ext cx="6336704" cy="44086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3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496944" cy="13098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204863"/>
            <a:ext cx="8496944" cy="18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2564904"/>
            <a:ext cx="8496944" cy="93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386025"/>
            <a:ext cx="8496944" cy="178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7" idx="3"/>
            <a:endCxn id="2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619368"/>
            <a:ext cx="8784974" cy="3194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556792"/>
            <a:ext cx="8784974" cy="2120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484710"/>
            <a:ext cx="8784974" cy="11440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496944" cy="10495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204862"/>
            <a:ext cx="8496944" cy="52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731001"/>
            <a:ext cx="8496944" cy="538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2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41180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8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88840"/>
            <a:ext cx="8496942" cy="11731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88840"/>
            <a:ext cx="8496944" cy="1173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556792"/>
            <a:ext cx="8640960" cy="27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556792"/>
            <a:ext cx="8439678" cy="250490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556791"/>
            <a:ext cx="8439682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2160" y="2132856"/>
            <a:ext cx="8439679" cy="1928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204864"/>
            <a:ext cx="8640960" cy="11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242889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242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Sequences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74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981</TotalTime>
  <Words>405</Words>
  <Application>Microsoft Office PowerPoint</Application>
  <PresentationFormat>On-screen Show (4:3)</PresentationFormat>
  <Paragraphs>224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Comic Sans MS</vt:lpstr>
      <vt:lpstr>Theme1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699</cp:revision>
  <dcterms:created xsi:type="dcterms:W3CDTF">2014-02-21T20:01:10Z</dcterms:created>
  <dcterms:modified xsi:type="dcterms:W3CDTF">2020-11-07T10:43:19Z</dcterms:modified>
</cp:coreProperties>
</file>