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>
        <p:scale>
          <a:sx n="75" d="100"/>
          <a:sy n="75" d="100"/>
        </p:scale>
        <p:origin x="2208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12.xml"/><Relationship Id="rId3" Type="http://schemas.openxmlformats.org/officeDocument/2006/relationships/slide" Target="slide14.xml"/><Relationship Id="rId7" Type="http://schemas.openxmlformats.org/officeDocument/2006/relationships/slide" Target="slide18.xml"/><Relationship Id="rId12" Type="http://schemas.openxmlformats.org/officeDocument/2006/relationships/slide" Target="slide1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slide" Target="slide8.xml"/><Relationship Id="rId5" Type="http://schemas.openxmlformats.org/officeDocument/2006/relationships/slide" Target="slide3.xml"/><Relationship Id="rId10" Type="http://schemas.openxmlformats.org/officeDocument/2006/relationships/slide" Target="slide6.xml"/><Relationship Id="rId4" Type="http://schemas.openxmlformats.org/officeDocument/2006/relationships/slide" Target="slide2.xml"/><Relationship Id="rId9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slide" Target="slide1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29.png"/><Relationship Id="rId7" Type="http://schemas.openxmlformats.org/officeDocument/2006/relationships/slide" Target="slide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3.png"/><Relationship Id="rId7" Type="http://schemas.openxmlformats.org/officeDocument/2006/relationships/slide" Target="slide18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41.xml"/><Relationship Id="rId18" Type="http://schemas.openxmlformats.org/officeDocument/2006/relationships/slide" Target="slide53.xml"/><Relationship Id="rId3" Type="http://schemas.openxmlformats.org/officeDocument/2006/relationships/slide" Target="slide2.xml"/><Relationship Id="rId7" Type="http://schemas.openxmlformats.org/officeDocument/2006/relationships/slide" Target="slide26.xml"/><Relationship Id="rId12" Type="http://schemas.openxmlformats.org/officeDocument/2006/relationships/slide" Target="slide37.xml"/><Relationship Id="rId17" Type="http://schemas.openxmlformats.org/officeDocument/2006/relationships/slide" Target="slide51.xml"/><Relationship Id="rId2" Type="http://schemas.openxmlformats.org/officeDocument/2006/relationships/slide" Target="slide22.xml"/><Relationship Id="rId16" Type="http://schemas.openxmlformats.org/officeDocument/2006/relationships/slide" Target="slide49.xml"/><Relationship Id="rId20" Type="http://schemas.openxmlformats.org/officeDocument/2006/relationships/slide" Target="slide5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11" Type="http://schemas.openxmlformats.org/officeDocument/2006/relationships/slide" Target="slide35.xml"/><Relationship Id="rId5" Type="http://schemas.openxmlformats.org/officeDocument/2006/relationships/slide" Target="slide3.xml"/><Relationship Id="rId15" Type="http://schemas.openxmlformats.org/officeDocument/2006/relationships/slide" Target="slide47.xml"/><Relationship Id="rId10" Type="http://schemas.openxmlformats.org/officeDocument/2006/relationships/slide" Target="slide32.xml"/><Relationship Id="rId19" Type="http://schemas.openxmlformats.org/officeDocument/2006/relationships/slide" Target="slide55.xml"/><Relationship Id="rId4" Type="http://schemas.openxmlformats.org/officeDocument/2006/relationships/slide" Target="slide1.xml"/><Relationship Id="rId9" Type="http://schemas.openxmlformats.org/officeDocument/2006/relationships/slide" Target="slide30.xml"/><Relationship Id="rId14" Type="http://schemas.openxmlformats.org/officeDocument/2006/relationships/slide" Target="slide4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slide" Target="slide20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slide" Target="slide22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.png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.png"/><Relationship Id="rId4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8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5.xml"/><Relationship Id="rId13" Type="http://schemas.openxmlformats.org/officeDocument/2006/relationships/slide" Target="slide75.xml"/><Relationship Id="rId3" Type="http://schemas.openxmlformats.org/officeDocument/2006/relationships/slide" Target="slide3.xml"/><Relationship Id="rId7" Type="http://schemas.openxmlformats.org/officeDocument/2006/relationships/slide" Target="slide63.xml"/><Relationship Id="rId12" Type="http://schemas.openxmlformats.org/officeDocument/2006/relationships/slide" Target="slide73.xml"/><Relationship Id="rId2" Type="http://schemas.openxmlformats.org/officeDocument/2006/relationships/slide" Target="slide5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1.xml"/><Relationship Id="rId11" Type="http://schemas.openxmlformats.org/officeDocument/2006/relationships/slide" Target="slide71.xml"/><Relationship Id="rId5" Type="http://schemas.openxmlformats.org/officeDocument/2006/relationships/slide" Target="slide2.xml"/><Relationship Id="rId10" Type="http://schemas.openxmlformats.org/officeDocument/2006/relationships/slide" Target="slide69.xml"/><Relationship Id="rId4" Type="http://schemas.openxmlformats.org/officeDocument/2006/relationships/slide" Target="slide1.xml"/><Relationship Id="rId9" Type="http://schemas.openxmlformats.org/officeDocument/2006/relationships/slide" Target="slide6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.png"/><Relationship Id="rId4" Type="http://schemas.openxmlformats.org/officeDocument/2006/relationships/slide" Target="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4.png"/><Relationship Id="rId4" Type="http://schemas.openxmlformats.org/officeDocument/2006/relationships/slide" Target="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2.xml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4.png"/><Relationship Id="rId4" Type="http://schemas.openxmlformats.org/officeDocument/2006/relationships/slide" Target="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5.xml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5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4.png"/><Relationship Id="rId4" Type="http://schemas.openxmlformats.org/officeDocument/2006/relationships/slide" Target="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slide" Target="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slide" Target="slide3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4.png"/><Relationship Id="rId4" Type="http://schemas.openxmlformats.org/officeDocument/2006/relationships/slide" Target="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1.xml"/><Relationship Id="rId4" Type="http://schemas.openxmlformats.org/officeDocument/2006/relationships/slide" Target="slide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43.xml"/><Relationship Id="rId4" Type="http://schemas.openxmlformats.org/officeDocument/2006/relationships/slide" Target="slide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43.xml"/><Relationship Id="rId4" Type="http://schemas.openxmlformats.org/officeDocument/2006/relationships/slide" Target="slide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43.xml"/><Relationship Id="rId4" Type="http://schemas.openxmlformats.org/officeDocument/2006/relationships/slide" Target="slide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3.xml"/><Relationship Id="rId4" Type="http://schemas.openxmlformats.org/officeDocument/2006/relationships/slide" Target="slide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47.xml"/><Relationship Id="rId4" Type="http://schemas.openxmlformats.org/officeDocument/2006/relationships/slide" Target="slide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7.xml"/><Relationship Id="rId4" Type="http://schemas.openxmlformats.org/officeDocument/2006/relationships/slide" Target="slide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49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9.xml"/><Relationship Id="rId4" Type="http://schemas.openxmlformats.org/officeDocument/2006/relationships/slide" Target="slide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1.xml"/><Relationship Id="rId4" Type="http://schemas.openxmlformats.org/officeDocument/2006/relationships/slide" Target="slide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4.png"/><Relationship Id="rId4" Type="http://schemas.openxmlformats.org/officeDocument/2006/relationships/slide" Target="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3.xml"/><Relationship Id="rId4" Type="http://schemas.openxmlformats.org/officeDocument/2006/relationships/slide" Target="slide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4.png"/><Relationship Id="rId4" Type="http://schemas.openxmlformats.org/officeDocument/2006/relationships/slide" Target="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5.xml"/><Relationship Id="rId4" Type="http://schemas.openxmlformats.org/officeDocument/2006/relationships/slide" Target="slide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4.png"/><Relationship Id="rId4" Type="http://schemas.openxmlformats.org/officeDocument/2006/relationships/slide" Target="sl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7.xml"/><Relationship Id="rId4" Type="http://schemas.openxmlformats.org/officeDocument/2006/relationships/slide" Target="slide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81.png"/><Relationship Id="rId7" Type="http://schemas.openxmlformats.org/officeDocument/2006/relationships/image" Target="../media/image8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9.xml"/><Relationship Id="rId5" Type="http://schemas.openxmlformats.org/officeDocument/2006/relationships/slide" Target="slide3.xml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slide" Target="slide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9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3.png"/><Relationship Id="rId7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61.xml"/><Relationship Id="rId4" Type="http://schemas.openxmlformats.org/officeDocument/2006/relationships/slide" Target="slide3.xml"/><Relationship Id="rId9" Type="http://schemas.openxmlformats.org/officeDocument/2006/relationships/image" Target="../media/image8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1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3.png"/><Relationship Id="rId7" Type="http://schemas.openxmlformats.org/officeDocument/2006/relationships/slide" Target="slide63.xml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4" Type="http://schemas.openxmlformats.org/officeDocument/2006/relationships/image" Target="../media/image9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3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8.png"/><Relationship Id="rId7" Type="http://schemas.openxmlformats.org/officeDocument/2006/relationships/slide" Target="slide65.xml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4" Type="http://schemas.openxmlformats.org/officeDocument/2006/relationships/image" Target="../media/image99.png"/><Relationship Id="rId9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5.xml"/><Relationship Id="rId4" Type="http://schemas.openxmlformats.org/officeDocument/2006/relationships/slide" Target="slide3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103.png"/><Relationship Id="rId7" Type="http://schemas.openxmlformats.org/officeDocument/2006/relationships/image" Target="../media/image4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7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7.xml"/><Relationship Id="rId4" Type="http://schemas.openxmlformats.org/officeDocument/2006/relationships/slide" Target="slide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69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9.xml"/><Relationship Id="rId4" Type="http://schemas.openxmlformats.org/officeDocument/2006/relationships/slide" Target="slide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71.xml"/><Relationship Id="rId4" Type="http://schemas.openxmlformats.org/officeDocument/2006/relationships/slide" Target="slide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1.xml"/><Relationship Id="rId4" Type="http://schemas.openxmlformats.org/officeDocument/2006/relationships/slide" Target="slide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73.xml"/><Relationship Id="rId4" Type="http://schemas.openxmlformats.org/officeDocument/2006/relationships/slide" Target="slide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3.xml"/><Relationship Id="rId4" Type="http://schemas.openxmlformats.org/officeDocument/2006/relationships/slide" Target="slide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7" Type="http://schemas.openxmlformats.org/officeDocument/2006/relationships/image" Target="../media/image4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5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slide" Target="slide75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4.png"/><Relationship Id="rId7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5364216" y="242094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2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34" name="Rectangle 33">
            <a:hlinkClick r:id="rId4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35" name="Rectangle 34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7504" y="623736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Quadratic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5364216" y="2996952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55162" y="6237312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Geometric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5364216" y="357307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5364216" y="414913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9" action="ppaction://hlinksldjump"/>
          </p:cNvPr>
          <p:cNvSpPr/>
          <p:nvPr/>
        </p:nvSpPr>
        <p:spPr>
          <a:xfrm>
            <a:off x="3564016" y="213285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0" action="ppaction://hlinksldjump"/>
          </p:cNvPr>
          <p:cNvSpPr/>
          <p:nvPr/>
        </p:nvSpPr>
        <p:spPr>
          <a:xfrm>
            <a:off x="3563888" y="2708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1" action="ppaction://hlinksldjump"/>
          </p:cNvPr>
          <p:cNvSpPr/>
          <p:nvPr/>
        </p:nvSpPr>
        <p:spPr>
          <a:xfrm>
            <a:off x="3563888" y="3285040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2" action="ppaction://hlinksldjump"/>
          </p:cNvPr>
          <p:cNvSpPr/>
          <p:nvPr/>
        </p:nvSpPr>
        <p:spPr>
          <a:xfrm>
            <a:off x="3563888" y="386110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3" action="ppaction://hlinksldjump"/>
          </p:cNvPr>
          <p:cNvSpPr/>
          <p:nvPr/>
        </p:nvSpPr>
        <p:spPr>
          <a:xfrm>
            <a:off x="3563888" y="443716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94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00808"/>
            <a:ext cx="8784976" cy="49175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980728"/>
            <a:ext cx="8784976" cy="272174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428396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7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1" y="1844824"/>
            <a:ext cx="8439678" cy="166079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844824"/>
            <a:ext cx="8439682" cy="1660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28396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8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64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28800"/>
            <a:ext cx="8496944" cy="5140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52736"/>
            <a:ext cx="8496944" cy="141615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428396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1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160800"/>
            <a:ext cx="8496944" cy="126820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2132856"/>
            <a:ext cx="849694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28396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31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60548"/>
            <a:ext cx="8352928" cy="470881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1052736"/>
            <a:ext cx="8352928" cy="2043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9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59" y="1988840"/>
            <a:ext cx="8439682" cy="66351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988840"/>
            <a:ext cx="8439682" cy="663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 2H Q22</a:t>
            </a:r>
          </a:p>
        </p:txBody>
      </p:sp>
      <p:cxnSp>
        <p:nvCxnSpPr>
          <p:cNvPr id="20" name="Straight Arrow Connector 19"/>
          <p:cNvCxnSpPr>
            <a:stCxn id="16" idx="3"/>
            <a:endCxn id="18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28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068960"/>
            <a:ext cx="8640958" cy="3665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944946"/>
            <a:ext cx="8640958" cy="2348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1052736"/>
            <a:ext cx="8640958" cy="92769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4" name="Rectangle 23">
            <a:hlinkClick r:id="rId7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26" name="Rectangle 25">
            <a:hlinkClick r:id="rId8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4" idx="3"/>
            <a:endCxn id="26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96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28800"/>
            <a:ext cx="8352928" cy="201844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6" y="1628799"/>
            <a:ext cx="8352928" cy="1224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6" idx="3"/>
            <a:endCxn id="18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95536" y="2852936"/>
            <a:ext cx="8352928" cy="794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13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429000"/>
            <a:ext cx="8640960" cy="33473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2210209"/>
            <a:ext cx="8640958" cy="243758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26" name="Rectangle 25">
            <a:hlinkClick r:id="rId7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4" idx="3"/>
            <a:endCxn id="26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0" y="1052736"/>
            <a:ext cx="8640960" cy="143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28800"/>
            <a:ext cx="8352928" cy="252518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6" y="1628799"/>
            <a:ext cx="8352928" cy="1797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5536" y="3426778"/>
            <a:ext cx="8352928" cy="727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28" name="Rectangle 27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9" name="Straight Arrow Connector 28"/>
          <p:cNvCxnSpPr>
            <a:stCxn id="26" idx="3"/>
            <a:endCxn id="28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5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2915944" y="270892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0" name="Rectangle 19">
            <a:hlinkClick r:id="rId3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7504" y="623736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Quadratic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55162" y="6237312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Geometric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915944" y="3285040"/>
            <a:ext cx="1152000" cy="504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7030A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2915944" y="3861104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5076184" y="1556792"/>
            <a:ext cx="1152000" cy="504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7030A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9" action="ppaction://hlinksldjump"/>
          </p:cNvPr>
          <p:cNvSpPr/>
          <p:nvPr/>
        </p:nvSpPr>
        <p:spPr>
          <a:xfrm>
            <a:off x="5076056" y="2132912"/>
            <a:ext cx="1152000" cy="504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0" action="ppaction://hlinksldjump"/>
          </p:cNvPr>
          <p:cNvSpPr/>
          <p:nvPr/>
        </p:nvSpPr>
        <p:spPr>
          <a:xfrm>
            <a:off x="5076056" y="270897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1" action="ppaction://hlinksldjump"/>
          </p:cNvPr>
          <p:cNvSpPr/>
          <p:nvPr/>
        </p:nvSpPr>
        <p:spPr>
          <a:xfrm>
            <a:off x="5076056" y="328504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2" action="ppaction://hlinksldjump"/>
          </p:cNvPr>
          <p:cNvSpPr/>
          <p:nvPr/>
        </p:nvSpPr>
        <p:spPr>
          <a:xfrm>
            <a:off x="5076056" y="3861104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3" action="ppaction://hlinksldjump"/>
          </p:cNvPr>
          <p:cNvSpPr/>
          <p:nvPr/>
        </p:nvSpPr>
        <p:spPr>
          <a:xfrm>
            <a:off x="5076056" y="4437168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4" action="ppaction://hlinksldjump"/>
          </p:cNvPr>
          <p:cNvSpPr/>
          <p:nvPr/>
        </p:nvSpPr>
        <p:spPr>
          <a:xfrm>
            <a:off x="5076056" y="50131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5" action="ppaction://hlinksldjump"/>
          </p:cNvPr>
          <p:cNvSpPr/>
          <p:nvPr/>
        </p:nvSpPr>
        <p:spPr>
          <a:xfrm>
            <a:off x="6300320" y="184482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6" action="ppaction://hlinksldjump"/>
          </p:cNvPr>
          <p:cNvSpPr/>
          <p:nvPr/>
        </p:nvSpPr>
        <p:spPr>
          <a:xfrm>
            <a:off x="6300192" y="2420944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7" action="ppaction://hlinksldjump"/>
          </p:cNvPr>
          <p:cNvSpPr/>
          <p:nvPr/>
        </p:nvSpPr>
        <p:spPr>
          <a:xfrm>
            <a:off x="6300192" y="299695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8" action="ppaction://hlinksldjump"/>
          </p:cNvPr>
          <p:cNvSpPr/>
          <p:nvPr/>
        </p:nvSpPr>
        <p:spPr>
          <a:xfrm>
            <a:off x="6300192" y="357307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19" action="ppaction://hlinksldjump"/>
          </p:cNvPr>
          <p:cNvSpPr/>
          <p:nvPr/>
        </p:nvSpPr>
        <p:spPr>
          <a:xfrm>
            <a:off x="6300192" y="4149136"/>
            <a:ext cx="1152000" cy="504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20" action="ppaction://hlinksldjump"/>
          </p:cNvPr>
          <p:cNvSpPr/>
          <p:nvPr/>
        </p:nvSpPr>
        <p:spPr>
          <a:xfrm>
            <a:off x="6300192" y="4725200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83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18240"/>
            <a:ext cx="8640958" cy="47511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50266"/>
            <a:ext cx="8640960" cy="165865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26" name="Rectangle 25">
            <a:hlinkClick r:id="rId7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4" idx="3"/>
            <a:endCxn id="26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29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744376"/>
            <a:ext cx="7200800" cy="19807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340768"/>
            <a:ext cx="8352928" cy="114319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6" y="1340767"/>
            <a:ext cx="8352928" cy="1143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71600" y="2744376"/>
            <a:ext cx="7200800" cy="1980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7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2716148"/>
            <a:ext cx="8928990" cy="409722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1052736"/>
            <a:ext cx="8928992" cy="289038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963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0" y="1700808"/>
            <a:ext cx="8439680" cy="243387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700808"/>
            <a:ext cx="8439682" cy="2433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13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196752"/>
            <a:ext cx="8496944" cy="270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7" y="2204864"/>
            <a:ext cx="7591425" cy="47625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776287" y="2204862"/>
            <a:ext cx="7591425" cy="476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20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96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1268760"/>
            <a:ext cx="8928992" cy="1033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2348880"/>
            <a:ext cx="8928992" cy="293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5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1988840"/>
            <a:ext cx="6134100" cy="981075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504950" y="1988840"/>
            <a:ext cx="6134100" cy="476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504950" y="2465091"/>
            <a:ext cx="6134100" cy="504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52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24744"/>
            <a:ext cx="8640960" cy="282289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755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1" y="2708920"/>
            <a:ext cx="6134098" cy="34375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504950" y="2708920"/>
            <a:ext cx="6134100" cy="343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20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34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2987952" y="242094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7504" y="623736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Quadratic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55162" y="6237312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Geometric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2987952" y="299695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2987952" y="3573072"/>
            <a:ext cx="1152000" cy="50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2987952" y="4149136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9" action="ppaction://hlinksldjump"/>
          </p:cNvPr>
          <p:cNvSpPr/>
          <p:nvPr/>
        </p:nvSpPr>
        <p:spPr>
          <a:xfrm>
            <a:off x="5508232" y="213285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0" action="ppaction://hlinksldjump"/>
          </p:cNvPr>
          <p:cNvSpPr/>
          <p:nvPr/>
        </p:nvSpPr>
        <p:spPr>
          <a:xfrm>
            <a:off x="5508104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1" action="ppaction://hlinksldjump"/>
          </p:cNvPr>
          <p:cNvSpPr/>
          <p:nvPr/>
        </p:nvSpPr>
        <p:spPr>
          <a:xfrm>
            <a:off x="5508104" y="328504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2" action="ppaction://hlinksldjump"/>
          </p:cNvPr>
          <p:cNvSpPr/>
          <p:nvPr/>
        </p:nvSpPr>
        <p:spPr>
          <a:xfrm>
            <a:off x="5508104" y="386110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3" action="ppaction://hlinksldjump"/>
          </p:cNvPr>
          <p:cNvSpPr/>
          <p:nvPr/>
        </p:nvSpPr>
        <p:spPr>
          <a:xfrm>
            <a:off x="5508104" y="4437168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03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268760"/>
            <a:ext cx="8496944" cy="240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03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1988840"/>
            <a:ext cx="6134100" cy="70104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504950" y="1988839"/>
            <a:ext cx="6134100" cy="701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99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196752"/>
            <a:ext cx="8496944" cy="23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2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960" y="565052"/>
            <a:ext cx="6567488" cy="596029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036960" y="481241"/>
            <a:ext cx="6567488" cy="6044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20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609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764704"/>
            <a:ext cx="6912768" cy="415085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115616" y="764703"/>
            <a:ext cx="6912768" cy="4150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20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0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268760"/>
            <a:ext cx="8496944" cy="199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6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24744"/>
            <a:ext cx="8352928" cy="323300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6" y="1124743"/>
            <a:ext cx="8352928" cy="3233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6" idx="3"/>
            <a:endCxn id="18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34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5736" y="524053"/>
            <a:ext cx="4752528" cy="39398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5736" y="4484434"/>
            <a:ext cx="4752528" cy="232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9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04665"/>
            <a:ext cx="7632848" cy="574716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03648" y="404665"/>
            <a:ext cx="7632848" cy="5747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2" idx="3"/>
            <a:endCxn id="19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51371"/>
            <a:ext cx="1224136" cy="814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433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250" y="404664"/>
            <a:ext cx="5942110" cy="633670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70250" y="404665"/>
            <a:ext cx="5942110" cy="6336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2" idx="3"/>
            <a:endCxn id="19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51371"/>
            <a:ext cx="1224136" cy="814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354718"/>
            <a:ext cx="8640958" cy="3458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2126314"/>
            <a:ext cx="8640958" cy="260537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0" y="1035326"/>
            <a:ext cx="8640960" cy="116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6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1196752"/>
            <a:ext cx="8064894" cy="342653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9553" y="1196751"/>
            <a:ext cx="8064894" cy="3426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2" idx="3"/>
            <a:endCxn id="19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265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412776"/>
            <a:ext cx="8496944" cy="184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4" y="2348880"/>
            <a:ext cx="8064892" cy="92242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9553" y="2348878"/>
            <a:ext cx="8064894" cy="922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18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39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509120"/>
            <a:ext cx="7632848" cy="172615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76" y="533790"/>
            <a:ext cx="7632848" cy="397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4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85816"/>
            <a:ext cx="7200800" cy="625555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47663" y="481241"/>
            <a:ext cx="7200801" cy="6260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2" idx="3"/>
            <a:endCxn id="19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253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720" y="550739"/>
            <a:ext cx="6410672" cy="575652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89720" y="550737"/>
            <a:ext cx="6410672" cy="5756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2" idx="3"/>
            <a:endCxn id="19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003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764704"/>
            <a:ext cx="8208912" cy="443051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7544" y="724423"/>
            <a:ext cx="8208912" cy="44707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Alternative 3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2" idx="3"/>
            <a:endCxn id="19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37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980728"/>
            <a:ext cx="8640958" cy="272456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40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064" y="404664"/>
            <a:ext cx="6539872" cy="643688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02065" y="404663"/>
            <a:ext cx="6539871" cy="6436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18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56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075" y="548680"/>
            <a:ext cx="6487850" cy="576064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1" y="1844824"/>
            <a:ext cx="8439678" cy="147848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844824"/>
            <a:ext cx="843968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2" idx="3"/>
            <a:endCxn id="19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52160" y="2420888"/>
            <a:ext cx="8439679" cy="902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48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476182"/>
            <a:ext cx="7200798" cy="61931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71601" y="476181"/>
            <a:ext cx="7200798" cy="6193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3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5536" y="1124744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 term of a sequence is 12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n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– 5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Work out the numbers in the sequence that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		have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two digits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		and </a:t>
            </a: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		are 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not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prime.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[3 marks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14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62880"/>
            <a:ext cx="7200800" cy="62064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71601" y="462879"/>
            <a:ext cx="7200798" cy="6206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2" idx="3"/>
            <a:endCxn id="15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66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340768"/>
            <a:ext cx="8496944" cy="225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2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943" y="399264"/>
            <a:ext cx="5376114" cy="641411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83943" y="399263"/>
            <a:ext cx="5376114" cy="6414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99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412776"/>
            <a:ext cx="8496944" cy="264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0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772816"/>
            <a:ext cx="8496942" cy="113471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529" y="1772815"/>
            <a:ext cx="8496942" cy="1134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2" idx="3"/>
            <a:endCxn id="15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0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7" y="1340768"/>
            <a:ext cx="8352926" cy="246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5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1844824"/>
            <a:ext cx="8496940" cy="111258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529" y="1844824"/>
            <a:ext cx="8496942" cy="1112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22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5805264"/>
            <a:ext cx="4320480" cy="9654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348880"/>
            <a:ext cx="4320480" cy="273751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1760" y="404664"/>
            <a:ext cx="4320480" cy="19980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1761" y="5085184"/>
            <a:ext cx="4320478" cy="141590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445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077072"/>
            <a:ext cx="8496942" cy="27100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4072080"/>
            <a:ext cx="8496942" cy="18051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2104090"/>
            <a:ext cx="8496942" cy="264982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529" y="1052736"/>
            <a:ext cx="8496942" cy="204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1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57" y="1115022"/>
            <a:ext cx="8439686" cy="7298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58" y="1892046"/>
            <a:ext cx="8439684" cy="307702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052736"/>
            <a:ext cx="843968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2160" y="1844825"/>
            <a:ext cx="8439682" cy="1581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2157" y="3426742"/>
            <a:ext cx="8439685" cy="383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2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52157" y="3810413"/>
            <a:ext cx="8439685" cy="1198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8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4" grpId="0" animBg="1"/>
      <p:bldP spid="2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2" y="5398614"/>
            <a:ext cx="5328596" cy="141476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7703" y="404664"/>
            <a:ext cx="5328594" cy="30641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7704" y="3429000"/>
            <a:ext cx="5328592" cy="19735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7704" y="5373216"/>
            <a:ext cx="5328592" cy="114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6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57" y="1651266"/>
            <a:ext cx="5660003" cy="3375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58" y="1989093"/>
            <a:ext cx="8439684" cy="287981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651013"/>
            <a:ext cx="8439682" cy="337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2156" y="2492896"/>
            <a:ext cx="843968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2157" y="3212976"/>
            <a:ext cx="8439685" cy="1655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8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52155" y="1988839"/>
            <a:ext cx="8439687" cy="503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77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4" grpId="0" animBg="1"/>
      <p:bldP spid="2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3573016"/>
            <a:ext cx="8496940" cy="26814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8388"/>
          <a:stretch/>
        </p:blipFill>
        <p:spPr>
          <a:xfrm>
            <a:off x="323529" y="1268760"/>
            <a:ext cx="8496942" cy="36330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980728"/>
            <a:ext cx="8496942" cy="79564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1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57" y="2188938"/>
            <a:ext cx="8439686" cy="7616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58" y="1618407"/>
            <a:ext cx="8439684" cy="49703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618406"/>
            <a:ext cx="8439682" cy="497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5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30" name="Rectangle 29">
            <a:hlinkClick r:id="rId6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31" name="Straight Arrow Connector 30"/>
          <p:cNvCxnSpPr>
            <a:stCxn id="28" idx="3"/>
            <a:endCxn id="30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52156" y="2188938"/>
            <a:ext cx="8439686" cy="761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13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3" grpId="0" animBg="1"/>
      <p:bldP spid="3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260874"/>
            <a:ext cx="8496942" cy="19764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30" y="3284984"/>
            <a:ext cx="8496940" cy="2105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2132856"/>
            <a:ext cx="8496942" cy="177748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529" y="1052736"/>
            <a:ext cx="8496942" cy="157027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369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57" y="1628800"/>
            <a:ext cx="8439686" cy="198770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628798"/>
            <a:ext cx="8439682" cy="353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2156" y="1981821"/>
            <a:ext cx="8439686" cy="1303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52155" y="3284984"/>
            <a:ext cx="8439687" cy="3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35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 animBg="1"/>
      <p:bldP spid="34" grpId="0" animBg="1"/>
      <p:bldP spid="2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677138"/>
            <a:ext cx="8640958" cy="45601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80728"/>
            <a:ext cx="8640958" cy="125633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t="16691"/>
          <a:stretch/>
        </p:blipFill>
        <p:spPr>
          <a:xfrm>
            <a:off x="251522" y="2420888"/>
            <a:ext cx="8640956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4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55" y="1556792"/>
            <a:ext cx="8439690" cy="168242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556792"/>
            <a:ext cx="843968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2156" y="2132856"/>
            <a:ext cx="8439686" cy="1106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1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3" grpId="0" animBg="1"/>
      <p:bldP spid="3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13628"/>
            <a:ext cx="8496944" cy="500766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5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58" y="1844824"/>
            <a:ext cx="8439684" cy="183367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844824"/>
            <a:ext cx="8439682" cy="360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2160" y="2204863"/>
            <a:ext cx="8439679" cy="72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8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52158" y="2924944"/>
            <a:ext cx="8439681" cy="753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00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56" y="1988840"/>
            <a:ext cx="8439688" cy="107395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988839"/>
            <a:ext cx="8439682" cy="28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2156" y="2564904"/>
            <a:ext cx="8439686" cy="4978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52156" y="2276872"/>
            <a:ext cx="843968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76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34" grpId="0" animBg="1"/>
      <p:bldP spid="1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73098"/>
            <a:ext cx="8640960" cy="429220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1052736"/>
            <a:ext cx="8640960" cy="232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1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57" y="1916832"/>
            <a:ext cx="8439686" cy="109807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916832"/>
            <a:ext cx="8439682" cy="1136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27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746312"/>
            <a:ext cx="8640956" cy="441899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1" y="1078276"/>
            <a:ext cx="8640958" cy="170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5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1" y="1988840"/>
            <a:ext cx="8439678" cy="91812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988840"/>
            <a:ext cx="8439682" cy="9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2" idx="3"/>
            <a:endCxn id="15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43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4077072"/>
            <a:ext cx="8496940" cy="21568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980728"/>
            <a:ext cx="8496942" cy="415147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368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0" y="1628800"/>
            <a:ext cx="5676900" cy="409575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33550" y="1628799"/>
            <a:ext cx="5676900" cy="409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160" y="2804594"/>
            <a:ext cx="8439680" cy="124881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52160" y="2804594"/>
            <a:ext cx="8439680" cy="1248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51028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3953900"/>
            <a:ext cx="8640962" cy="28594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3178722"/>
            <a:ext cx="8640962" cy="27705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1819882"/>
            <a:ext cx="8640958" cy="2401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980728"/>
            <a:ext cx="8640960" cy="185981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3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1" y="1268760"/>
            <a:ext cx="8439678" cy="1575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2883837"/>
            <a:ext cx="3744416" cy="190900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268760"/>
            <a:ext cx="8439682" cy="495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9" idx="3"/>
            <a:endCxn id="2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52160" y="1764198"/>
            <a:ext cx="8439679" cy="652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2160" y="2416579"/>
            <a:ext cx="8439679" cy="2376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55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6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31635</TotalTime>
  <Words>619</Words>
  <Application>Microsoft Office PowerPoint</Application>
  <PresentationFormat>On-screen Show (4:3)</PresentationFormat>
  <Paragraphs>303</Paragraphs>
  <Slides>76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2" baseType="lpstr">
      <vt:lpstr>Arial</vt:lpstr>
      <vt:lpstr>Calibri</vt:lpstr>
      <vt:lpstr>Calibri Light</vt:lpstr>
      <vt:lpstr>Comic Sans MS</vt:lpstr>
      <vt:lpstr>Times New Roman</vt:lpstr>
      <vt:lpstr>Theme1</vt:lpstr>
      <vt:lpstr>Sequences</vt:lpstr>
      <vt:lpstr>Sequences</vt:lpstr>
      <vt:lpstr>Sequences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Mr G Westwater (Staff)</cp:lastModifiedBy>
  <cp:revision>2783</cp:revision>
  <cp:lastPrinted>2019-03-09T08:19:56Z</cp:lastPrinted>
  <dcterms:created xsi:type="dcterms:W3CDTF">2014-02-21T20:01:10Z</dcterms:created>
  <dcterms:modified xsi:type="dcterms:W3CDTF">2021-08-17T10:55:12Z</dcterms:modified>
</cp:coreProperties>
</file>