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2.xml"/><Relationship Id="rId7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10.xml"/><Relationship Id="rId5" Type="http://schemas.openxmlformats.org/officeDocument/2006/relationships/slide" Target="slide16.xml"/><Relationship Id="rId10" Type="http://schemas.openxmlformats.org/officeDocument/2006/relationships/slide" Target="slide8.xml"/><Relationship Id="rId4" Type="http://schemas.openxmlformats.org/officeDocument/2006/relationships/slide" Target="slide14.xml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9.png"/><Relationship Id="rId7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slide" Target="slide1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slide" Target="slide18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5364216" y="242094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504" y="62373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Quadratic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364216" y="299695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55162" y="623731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Geometric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216" y="35730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364216" y="41491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564016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3563888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3563888" y="3285040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0" action="ppaction://hlinksldjump"/>
          </p:cNvPr>
          <p:cNvSpPr/>
          <p:nvPr/>
        </p:nvSpPr>
        <p:spPr>
          <a:xfrm>
            <a:off x="3563888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3563888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96944" cy="5140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14161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28396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94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60800"/>
            <a:ext cx="8496944" cy="12682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132856"/>
            <a:ext cx="84969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4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60548"/>
            <a:ext cx="8352928" cy="470881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052736"/>
            <a:ext cx="8352928" cy="2043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4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9" y="1988840"/>
            <a:ext cx="8439682" cy="6635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988840"/>
            <a:ext cx="8439682" cy="66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Q22</a:t>
            </a: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19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068960"/>
            <a:ext cx="8640958" cy="3665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944946"/>
            <a:ext cx="8640958" cy="2348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052736"/>
            <a:ext cx="8640958" cy="9276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90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20184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1628799"/>
            <a:ext cx="8352928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95536" y="2852936"/>
            <a:ext cx="8352928" cy="794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4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429000"/>
            <a:ext cx="8640960" cy="3347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210209"/>
            <a:ext cx="8640958" cy="24375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052736"/>
            <a:ext cx="8640960" cy="14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25251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1628799"/>
            <a:ext cx="8352928" cy="1797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5536" y="3426778"/>
            <a:ext cx="8352928" cy="727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6" idx="3"/>
            <a:endCxn id="2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2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8240"/>
            <a:ext cx="8640958" cy="47511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0266"/>
            <a:ext cx="8640960" cy="16586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744376"/>
            <a:ext cx="7200800" cy="19807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40768"/>
            <a:ext cx="8352928" cy="11431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1340767"/>
            <a:ext cx="8352928" cy="1143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71600" y="2744376"/>
            <a:ext cx="7200800" cy="198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0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354718"/>
            <a:ext cx="8640958" cy="3458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126314"/>
            <a:ext cx="8640958" cy="260537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035326"/>
            <a:ext cx="8640960" cy="116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6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844824"/>
            <a:ext cx="8439678" cy="147848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844824"/>
            <a:ext cx="843968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19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2160" y="2420888"/>
            <a:ext cx="8439679" cy="902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7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77072"/>
            <a:ext cx="8496942" cy="2710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72080"/>
            <a:ext cx="8496942" cy="1805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2104090"/>
            <a:ext cx="8496942" cy="264982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529" y="1052736"/>
            <a:ext cx="8496942" cy="20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8" y="1844824"/>
            <a:ext cx="8439684" cy="183367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844824"/>
            <a:ext cx="8439682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2160" y="2204863"/>
            <a:ext cx="8439679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52158" y="2924944"/>
            <a:ext cx="8439681" cy="753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3953900"/>
            <a:ext cx="8640962" cy="2859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3178722"/>
            <a:ext cx="8640962" cy="2770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819882"/>
            <a:ext cx="8640958" cy="2401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185981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6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268760"/>
            <a:ext cx="8439678" cy="1575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883837"/>
            <a:ext cx="3744416" cy="190900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268760"/>
            <a:ext cx="8439682" cy="495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2160" y="1764198"/>
            <a:ext cx="8439679" cy="65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160" y="2416579"/>
            <a:ext cx="8439679" cy="237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784976" cy="4917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80728"/>
            <a:ext cx="8784976" cy="272174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28396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2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844824"/>
            <a:ext cx="8439678" cy="166079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844824"/>
            <a:ext cx="8439682" cy="1660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6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31666</TotalTime>
  <Words>143</Words>
  <Application>Microsoft Office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Theme1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2794</cp:revision>
  <cp:lastPrinted>2019-03-09T08:19:56Z</cp:lastPrinted>
  <dcterms:created xsi:type="dcterms:W3CDTF">2014-02-21T20:01:10Z</dcterms:created>
  <dcterms:modified xsi:type="dcterms:W3CDTF">2020-11-10T15:23:14Z</dcterms:modified>
</cp:coreProperties>
</file>