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43622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22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436224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284380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284380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43116"/>
            <a:ext cx="4320477" cy="1521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56238"/>
            <a:ext cx="4464494" cy="41289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</a:t>
            </a: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2564904"/>
            <a:ext cx="4335355" cy="26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28800"/>
            <a:ext cx="8352926" cy="145314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22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844825"/>
            <a:ext cx="835293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</a:t>
            </a: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132856"/>
            <a:ext cx="835292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2636912"/>
            <a:ext cx="8352927" cy="445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193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71864"/>
            <a:ext cx="4811386" cy="35915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4811386" cy="53609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905792"/>
            <a:ext cx="4320480" cy="27473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6629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50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132856"/>
            <a:ext cx="835293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924944"/>
            <a:ext cx="8352927" cy="36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49776"/>
            <a:ext cx="6192688" cy="502344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5373216"/>
            <a:ext cx="6192688" cy="14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38399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103509"/>
            <a:ext cx="8352930" cy="386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80728"/>
            <a:ext cx="5904656" cy="4836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48888"/>
            <a:ext cx="5904656" cy="53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5815788"/>
            <a:ext cx="5904656" cy="99758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63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28800"/>
            <a:ext cx="8352926" cy="21174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0"/>
            <a:ext cx="8352930" cy="212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1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30718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89558"/>
            <a:ext cx="4511149" cy="3371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289160"/>
            <a:ext cx="3960440" cy="25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895062"/>
            <a:ext cx="4464496" cy="2918314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42457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7040"/>
            <a:ext cx="8640960" cy="1443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4684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522598"/>
            <a:ext cx="8640960" cy="99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704695"/>
            <a:ext cx="8640960" cy="14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1052736"/>
            <a:ext cx="8640961" cy="46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29912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06794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5816614"/>
            <a:ext cx="5184574" cy="9967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3" y="425238"/>
            <a:ext cx="5184574" cy="61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28926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3861048"/>
            <a:ext cx="8640960" cy="37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1340766"/>
            <a:ext cx="8640961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8" y="2564902"/>
            <a:ext cx="8640961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80728"/>
            <a:ext cx="4608512" cy="5421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784" y="1242659"/>
            <a:ext cx="4537720" cy="24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2852936"/>
            <a:ext cx="8640966" cy="2928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980728"/>
            <a:ext cx="8640962" cy="18072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5034550"/>
            <a:ext cx="8640960" cy="7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978471"/>
            <a:ext cx="8640961" cy="3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340769"/>
            <a:ext cx="8640961" cy="144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7" y="2852935"/>
            <a:ext cx="8640962" cy="218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7" y="404664"/>
            <a:ext cx="8357706" cy="540719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393147" y="404663"/>
            <a:ext cx="8357706" cy="540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80728"/>
            <a:ext cx="8640964" cy="33513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7" y="980727"/>
            <a:ext cx="8640962" cy="335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3140968"/>
            <a:ext cx="8640962" cy="1620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80728"/>
            <a:ext cx="8640964" cy="20834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980727"/>
            <a:ext cx="8640960" cy="3781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36697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73" y="5748696"/>
            <a:ext cx="5099254" cy="106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73" y="408438"/>
            <a:ext cx="5099254" cy="59008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374" y="6309320"/>
            <a:ext cx="5099252" cy="3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84784"/>
            <a:ext cx="8640962" cy="283872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636912"/>
            <a:ext cx="8640960" cy="16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1484783"/>
            <a:ext cx="8640961" cy="5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986583"/>
            <a:ext cx="8640961" cy="65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119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4293096"/>
            <a:ext cx="4392489" cy="1207573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28048"/>
          <a:stretch/>
        </p:blipFill>
        <p:spPr>
          <a:xfrm>
            <a:off x="107503" y="1196751"/>
            <a:ext cx="4450501" cy="4320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310572"/>
            <a:ext cx="4392488" cy="1342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9" y="1628800"/>
            <a:ext cx="4392488" cy="16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122303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131968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43622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43609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6" y="2247212"/>
            <a:ext cx="8640968" cy="2909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764705"/>
            <a:ext cx="8640964" cy="142607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988841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764704"/>
            <a:ext cx="8640961" cy="77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542711"/>
            <a:ext cx="8640961" cy="446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16" y="2233128"/>
            <a:ext cx="8640963" cy="763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6" y="2996950"/>
            <a:ext cx="8640963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8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0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6" y="1988840"/>
            <a:ext cx="8640968" cy="16003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988840"/>
            <a:ext cx="8640961" cy="160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31453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68" y="1124744"/>
            <a:ext cx="4755736" cy="15938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68759"/>
            <a:ext cx="4173256" cy="432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768" y="2204864"/>
            <a:ext cx="4755736" cy="34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640962" cy="29780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268759"/>
            <a:ext cx="8640961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18" y="1556792"/>
            <a:ext cx="864096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8" y="3140968"/>
            <a:ext cx="8640961" cy="110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561" y="404664"/>
            <a:ext cx="4476878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61" y="3844500"/>
            <a:ext cx="4476878" cy="29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5750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101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636913"/>
            <a:ext cx="8352930" cy="56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14966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5157192"/>
            <a:ext cx="4896544" cy="8235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81454"/>
            <a:ext cx="4896546" cy="4075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293" y="1733593"/>
            <a:ext cx="4659837" cy="38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18099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4575"/>
            <a:ext cx="8352930" cy="27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192819"/>
            <a:ext cx="8352930" cy="300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492896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924944"/>
            <a:ext cx="8352928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3426742"/>
            <a:ext cx="8352928" cy="30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5040560" cy="3954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293096"/>
            <a:ext cx="5040560" cy="25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9952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4574"/>
            <a:ext cx="8352930" cy="43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348880"/>
            <a:ext cx="8352930" cy="56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28686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31666</TotalTime>
  <Words>403</Words>
  <Application>Microsoft Office PowerPoint</Application>
  <PresentationFormat>On-screen Show (4:3)</PresentationFormat>
  <Paragraphs>142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Scatter Diagrams &amp; Correlation</vt:lpstr>
      <vt:lpstr>Scatter Diagrams &amp; Correlation</vt:lpstr>
      <vt:lpstr>Scatter Diagrams &amp;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2799</cp:revision>
  <cp:lastPrinted>2019-03-09T08:19:56Z</cp:lastPrinted>
  <dcterms:created xsi:type="dcterms:W3CDTF">2014-02-21T20:01:10Z</dcterms:created>
  <dcterms:modified xsi:type="dcterms:W3CDTF">2021-08-23T09:19:00Z</dcterms:modified>
</cp:coreProperties>
</file>