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0.xml"/><Relationship Id="rId7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4.xml"/><Relationship Id="rId10" Type="http://schemas.openxmlformats.org/officeDocument/2006/relationships/slide" Target="slide8.xml"/><Relationship Id="rId4" Type="http://schemas.openxmlformats.org/officeDocument/2006/relationships/slide" Target="slide12.xml"/><Relationship Id="rId9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20.png"/><Relationship Id="rId7" Type="http://schemas.openxmlformats.org/officeDocument/2006/relationships/slide" Target="slide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slide" Target="slide16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Rounding &amp; Estimation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5004176" y="242088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Q15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04176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004176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5004176" y="414913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699920" y="242088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8" action="ppaction://hlinksldjump"/>
          </p:cNvPr>
          <p:cNvSpPr/>
          <p:nvPr/>
        </p:nvSpPr>
        <p:spPr>
          <a:xfrm>
            <a:off x="2699920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9" action="ppaction://hlinksldjump"/>
          </p:cNvPr>
          <p:cNvSpPr/>
          <p:nvPr/>
        </p:nvSpPr>
        <p:spPr>
          <a:xfrm>
            <a:off x="2699920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10" action="ppaction://hlinksldjump"/>
          </p:cNvPr>
          <p:cNvSpPr/>
          <p:nvPr/>
        </p:nvSpPr>
        <p:spPr>
          <a:xfrm>
            <a:off x="2699920" y="414913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0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602253"/>
            <a:ext cx="7632848" cy="395905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Q15</a:t>
            </a: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576" y="425613"/>
            <a:ext cx="7632848" cy="2220648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73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060848"/>
            <a:ext cx="8640962" cy="164978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31941"/>
            <a:ext cx="8640958" cy="1350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1520" y="3382935"/>
            <a:ext cx="8640956" cy="327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Q15</a:t>
            </a:r>
          </a:p>
        </p:txBody>
      </p:sp>
      <p:cxnSp>
        <p:nvCxnSpPr>
          <p:cNvPr id="25" name="Straight Arrow Connector 24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2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19078"/>
            <a:ext cx="8640960" cy="497421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1" idx="3"/>
            <a:endCxn id="19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30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093060"/>
            <a:ext cx="8640964" cy="111991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93059"/>
            <a:ext cx="8640958" cy="834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927256"/>
            <a:ext cx="8640956" cy="28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52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099330"/>
            <a:ext cx="8496942" cy="549802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1" idx="3"/>
            <a:endCxn id="19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07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060848"/>
            <a:ext cx="8640962" cy="104278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60847"/>
            <a:ext cx="8640958" cy="21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274616"/>
            <a:ext cx="8640956" cy="829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46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208954"/>
            <a:ext cx="8640958" cy="16044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3557162"/>
            <a:ext cx="8640958" cy="17440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980728"/>
            <a:ext cx="8640958" cy="26150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908720"/>
            <a:ext cx="8640958" cy="75888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1" idx="3"/>
            <a:endCxn id="19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098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908721"/>
            <a:ext cx="8640964" cy="152632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908720"/>
            <a:ext cx="8640958" cy="648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1556794"/>
            <a:ext cx="86409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51518" y="1916834"/>
            <a:ext cx="8640958" cy="518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9592" y="2745623"/>
            <a:ext cx="7344816" cy="2230852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899592" y="2745622"/>
            <a:ext cx="7344816" cy="1115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99592" y="3861048"/>
            <a:ext cx="7344816" cy="501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99592" y="4362846"/>
            <a:ext cx="7344816" cy="613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4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90886"/>
            <a:ext cx="8352928" cy="572249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4" idx="3"/>
            <a:endCxn id="20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48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132856"/>
            <a:ext cx="8640960" cy="136498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2132857"/>
            <a:ext cx="8640960" cy="893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1520" y="3026067"/>
            <a:ext cx="8640960" cy="4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4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6"/>
            <a:ext cx="8640960" cy="516830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49999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05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3" y="1988840"/>
            <a:ext cx="8105774" cy="111758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19112" y="1988839"/>
            <a:ext cx="8105775" cy="82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9112" y="2813214"/>
            <a:ext cx="8105775" cy="293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49999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96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68760"/>
            <a:ext cx="8784976" cy="349541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49999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55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255744"/>
            <a:ext cx="8496944" cy="91788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2255744"/>
            <a:ext cx="8496944" cy="94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49999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6" idx="3"/>
            <a:endCxn id="18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80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1080570"/>
            <a:ext cx="8496944" cy="4696860"/>
          </a:xfrm>
          <a:prstGeom prst="rect">
            <a:avLst/>
          </a:prstGeom>
        </p:spPr>
      </p:pic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18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988840"/>
            <a:ext cx="8640964" cy="91619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986583"/>
            <a:ext cx="8640958" cy="383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370255"/>
            <a:ext cx="8640956" cy="534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92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31674</TotalTime>
  <Words>145</Words>
  <Application>Microsoft Office PowerPoint</Application>
  <PresentationFormat>On-screen Show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Theme1</vt:lpstr>
      <vt:lpstr>Rounding &amp; Estimation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2812</cp:revision>
  <cp:lastPrinted>2019-03-09T08:19:56Z</cp:lastPrinted>
  <dcterms:created xsi:type="dcterms:W3CDTF">2014-02-21T20:01:10Z</dcterms:created>
  <dcterms:modified xsi:type="dcterms:W3CDTF">2020-11-10T15:31:00Z</dcterms:modified>
</cp:coreProperties>
</file>