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1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3.png"/><Relationship Id="rId4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 smtClean="0">
                <a:latin typeface="Comic Sans MS" panose="030F0702030302020204" pitchFamily="66" charset="0"/>
              </a:rPr>
              <a:t>Rounding &amp; Estimation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3" name="Rectangle 22">
            <a:hlinkClick r:id="rId3" action="ppaction://hlinksldjump"/>
          </p:cNvPr>
          <p:cNvSpPr/>
          <p:nvPr/>
        </p:nvSpPr>
        <p:spPr>
          <a:xfrm>
            <a:off x="2771928" y="328504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5364216" y="242094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5364216" y="299700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5364216" y="3573072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5364088" y="4149136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57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19" y="1844824"/>
            <a:ext cx="8640961" cy="1210793"/>
          </a:xfrm>
          <a:prstGeom prst="rect">
            <a:avLst/>
          </a:prstGeom>
        </p:spPr>
      </p:pic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5" idx="3"/>
            <a:endCxn id="18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05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2564904"/>
            <a:ext cx="7543800" cy="47625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800100" y="2564902"/>
            <a:ext cx="7543800" cy="4762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3" idx="3"/>
            <a:endCxn id="18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1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525244"/>
            <a:ext cx="8352928" cy="103966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37" y="2924944"/>
            <a:ext cx="8352926" cy="846620"/>
          </a:xfrm>
          <a:prstGeom prst="rect">
            <a:avLst/>
          </a:prstGeom>
        </p:spPr>
      </p:pic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1" name="Rectangle 20">
            <a:hlinkClick r:id="rId7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097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1916832"/>
            <a:ext cx="7658100" cy="229184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742950" y="1859552"/>
            <a:ext cx="7658100" cy="941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42950" y="2800746"/>
            <a:ext cx="7658100" cy="1407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9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9" name="Rectangle 18">
            <a:hlinkClick r:id="rId3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1" y="1633738"/>
            <a:ext cx="8640958" cy="150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92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580118"/>
            <a:ext cx="8208912" cy="6089242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67544" y="580117"/>
            <a:ext cx="8208912" cy="6089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4" idx="3"/>
            <a:endCxn id="17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06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9" name="Rectangle 18">
            <a:hlinkClick r:id="rId3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865132"/>
            <a:ext cx="8640960" cy="206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5" y="620688"/>
            <a:ext cx="8208910" cy="501951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67544" y="580117"/>
            <a:ext cx="8208912" cy="5060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5" idx="3"/>
            <a:endCxn id="20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11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9" name="Rectangle 18">
            <a:hlinkClick r:id="rId3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1" y="1700808"/>
            <a:ext cx="8640958" cy="142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2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2492896"/>
            <a:ext cx="6629400" cy="39052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1257300" y="2492896"/>
            <a:ext cx="6629400" cy="390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Rounding</a:t>
            </a:r>
          </a:p>
        </p:txBody>
      </p:sp>
      <p:sp>
        <p:nvSpPr>
          <p:cNvPr id="26" name="Rectangle 25">
            <a:hlinkClick r:id="rId5" action="ppaction://hlinksldjump"/>
          </p:cNvPr>
          <p:cNvSpPr/>
          <p:nvPr/>
        </p:nvSpPr>
        <p:spPr>
          <a:xfrm>
            <a:off x="4499992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7" name="Straight Arrow Connector 26"/>
          <p:cNvCxnSpPr>
            <a:stCxn id="24" idx="3"/>
            <a:endCxn id="26" idx="1"/>
          </p:cNvCxnSpPr>
          <p:nvPr/>
        </p:nvCxnSpPr>
        <p:spPr>
          <a:xfrm flipV="1">
            <a:off x="3635896" y="184069"/>
            <a:ext cx="8640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74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31748</TotalTime>
  <Words>79</Words>
  <Application>Microsoft Office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Theme1</vt:lpstr>
      <vt:lpstr>Rounding &amp; Estimation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2814</cp:revision>
  <cp:lastPrinted>2019-03-09T08:19:56Z</cp:lastPrinted>
  <dcterms:created xsi:type="dcterms:W3CDTF">2014-02-21T20:01:10Z</dcterms:created>
  <dcterms:modified xsi:type="dcterms:W3CDTF">2020-11-09T09:06:27Z</dcterms:modified>
</cp:coreProperties>
</file>