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7" autoAdjust="0"/>
    <p:restoredTop sz="95422" autoAdjust="0"/>
  </p:normalViewPr>
  <p:slideViewPr>
    <p:cSldViewPr>
      <p:cViewPr>
        <p:scale>
          <a:sx n="75" d="100"/>
          <a:sy n="75" d="100"/>
        </p:scale>
        <p:origin x="22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20/08/2021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2.xml"/><Relationship Id="rId7" Type="http://schemas.openxmlformats.org/officeDocument/2006/relationships/slide" Target="slide16.xml"/><Relationship Id="rId12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slide" Target="slide6.xml"/><Relationship Id="rId4" Type="http://schemas.openxmlformats.org/officeDocument/2006/relationships/slide" Target="slide2.xml"/><Relationship Id="rId9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8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20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slide" Target="slide3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0.xml"/><Relationship Id="rId4" Type="http://schemas.openxmlformats.org/officeDocument/2006/relationships/slide" Target="slide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2.xml"/><Relationship Id="rId4" Type="http://schemas.openxmlformats.org/officeDocument/2006/relationships/slide" Target="slide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Rounding &amp; Estimation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5004176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500417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500417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5004176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9" action="ppaction://hlinksldjump"/>
          </p:cNvPr>
          <p:cNvSpPr/>
          <p:nvPr/>
        </p:nvSpPr>
        <p:spPr>
          <a:xfrm>
            <a:off x="2699920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10" action="ppaction://hlinksldjump"/>
          </p:cNvPr>
          <p:cNvSpPr/>
          <p:nvPr/>
        </p:nvSpPr>
        <p:spPr>
          <a:xfrm>
            <a:off x="269992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11" action="ppaction://hlinksldjump"/>
          </p:cNvPr>
          <p:cNvSpPr/>
          <p:nvPr/>
        </p:nvSpPr>
        <p:spPr>
          <a:xfrm>
            <a:off x="2699920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12" action="ppaction://hlinksldjump"/>
          </p:cNvPr>
          <p:cNvSpPr/>
          <p:nvPr/>
        </p:nvSpPr>
        <p:spPr>
          <a:xfrm>
            <a:off x="2699920" y="4149136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6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80570"/>
            <a:ext cx="8496944" cy="4696860"/>
          </a:xfrm>
          <a:prstGeom prst="rect">
            <a:avLst/>
          </a:prstGeom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1988840"/>
            <a:ext cx="8640964" cy="9161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1986583"/>
            <a:ext cx="8640958" cy="3836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370255"/>
            <a:ext cx="8640956" cy="5347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44827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602253"/>
            <a:ext cx="7632848" cy="395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425613"/>
            <a:ext cx="7632848" cy="222064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90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64978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31941"/>
            <a:ext cx="8640958" cy="1350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3382935"/>
            <a:ext cx="8640956" cy="327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May 2017 1H Q15</a:t>
            </a:r>
          </a:p>
        </p:txBody>
      </p:sp>
      <p:cxnSp>
        <p:nvCxnSpPr>
          <p:cNvPr id="25" name="Straight Arrow Connector 24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848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19078"/>
            <a:ext cx="8640960" cy="497421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1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2093060"/>
            <a:ext cx="8640964" cy="111991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93059"/>
            <a:ext cx="8640958" cy="8341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927256"/>
            <a:ext cx="8640956" cy="28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</a:t>
            </a:r>
            <a:r>
              <a:rPr lang="en-GB" sz="1400" b="1" dirty="0">
                <a:latin typeface="Comic Sans MS" panose="030F0702030302020204" pitchFamily="66" charset="0"/>
              </a:rPr>
              <a:t>2017 </a:t>
            </a:r>
            <a:r>
              <a:rPr lang="en-GB" sz="1400" b="1" dirty="0" smtClean="0">
                <a:latin typeface="Comic Sans MS" panose="030F0702030302020204" pitchFamily="66" charset="0"/>
              </a:rPr>
              <a:t>2H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8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99330"/>
            <a:ext cx="8496942" cy="54980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1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2060848"/>
            <a:ext cx="8640962" cy="104278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2060847"/>
            <a:ext cx="8640958" cy="21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2274616"/>
            <a:ext cx="8640956" cy="829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3H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8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208954"/>
            <a:ext cx="8640958" cy="16044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57162"/>
            <a:ext cx="8640958" cy="17440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980728"/>
            <a:ext cx="8640958" cy="26150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908720"/>
            <a:ext cx="8640958" cy="75888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1" name="Rectangle 10">
            <a:hlinkClick r:id="rId7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1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576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908721"/>
            <a:ext cx="8640964" cy="152632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51518" y="908720"/>
            <a:ext cx="8640958" cy="64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1520" y="1556794"/>
            <a:ext cx="8640956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2019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18" y="1916834"/>
            <a:ext cx="8640958" cy="518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2745623"/>
            <a:ext cx="7344816" cy="223085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2745622"/>
            <a:ext cx="7344816" cy="111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99592" y="3861048"/>
            <a:ext cx="7344816" cy="5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99592" y="4362846"/>
            <a:ext cx="7344816" cy="613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1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Rounding &amp; Estimation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2771928" y="3285040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16058" y="3429998"/>
            <a:ext cx="1152000" cy="2971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 Marker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364216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536421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5364216" y="3573072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5364088" y="4149136"/>
            <a:ext cx="1152000" cy="504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7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25244"/>
            <a:ext cx="8352928" cy="103966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7" y="2924944"/>
            <a:ext cx="8352926" cy="846620"/>
          </a:xfrm>
          <a:prstGeom prst="rect">
            <a:avLst/>
          </a:prstGeom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43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1916832"/>
            <a:ext cx="7658100" cy="229184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742950" y="1859552"/>
            <a:ext cx="7658100" cy="9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42950" y="2800746"/>
            <a:ext cx="7658100" cy="140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7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633738"/>
            <a:ext cx="8640958" cy="150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4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580118"/>
            <a:ext cx="8208912" cy="60892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44" y="580117"/>
            <a:ext cx="8208912" cy="6089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7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00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1865132"/>
            <a:ext cx="8640960" cy="20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9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620688"/>
            <a:ext cx="8208910" cy="501951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67544" y="580117"/>
            <a:ext cx="8208912" cy="506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20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4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700808"/>
            <a:ext cx="8640958" cy="142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492896"/>
            <a:ext cx="6629400" cy="3905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257300" y="2492896"/>
            <a:ext cx="662940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4" idx="3"/>
            <a:endCxn id="26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413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19" y="1844824"/>
            <a:ext cx="8640961" cy="1210793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05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564904"/>
            <a:ext cx="7543800" cy="476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800100" y="2564902"/>
            <a:ext cx="7543800" cy="4762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3" idx="3"/>
            <a:endCxn id="18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60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Rounding &amp; Estimation</a:t>
            </a: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4" name="Rectangle 23">
            <a:hlinkClick r:id="rId3" action="ppaction://hlinksldjump"/>
          </p:cNvPr>
          <p:cNvSpPr/>
          <p:nvPr/>
        </p:nvSpPr>
        <p:spPr>
          <a:xfrm>
            <a:off x="3059960" y="328498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9512" y="270897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Edexcel</a:t>
            </a: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9640" y="328498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AQA</a:t>
            </a:r>
          </a:p>
        </p:txBody>
      </p:sp>
      <p:sp>
        <p:nvSpPr>
          <p:cNvPr id="16" name="Rectangle 15">
            <a:hlinkClick r:id="rId2" action="ppaction://hlinksldjump"/>
          </p:cNvPr>
          <p:cNvSpPr/>
          <p:nvPr/>
        </p:nvSpPr>
        <p:spPr>
          <a:xfrm>
            <a:off x="179512" y="3861104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OCR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5436224" y="299695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77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412776"/>
            <a:ext cx="8496942" cy="213730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25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8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7277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72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1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2600"/>
            <a:ext cx="8640960" cy="52586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25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46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4" y="1556792"/>
            <a:ext cx="8650172" cy="18958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1556792"/>
            <a:ext cx="8661838" cy="1895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2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24744"/>
            <a:ext cx="8640960" cy="447154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5" idx="3"/>
            <a:endCxn id="25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17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913" y="2276872"/>
            <a:ext cx="8650174" cy="63256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6913" y="2276872"/>
            <a:ext cx="8661838" cy="632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7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85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90886"/>
            <a:ext cx="8352928" cy="57224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9" name="Straight Connector 18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20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26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32856"/>
            <a:ext cx="8640960" cy="13649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2132857"/>
            <a:ext cx="8640960" cy="8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1520" y="3026067"/>
            <a:ext cx="8640960" cy="4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409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640960" cy="51683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4999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7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3" y="1988840"/>
            <a:ext cx="8105774" cy="111758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519112" y="1988839"/>
            <a:ext cx="8105775" cy="82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112" y="2813214"/>
            <a:ext cx="8105775" cy="2932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4999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20" idx="3"/>
            <a:endCxn id="22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8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8784976" cy="34954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4999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74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55744"/>
            <a:ext cx="8496944" cy="91788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2255744"/>
            <a:ext cx="8496944" cy="945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1763688" y="35483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Rounding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449999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18" idx="1"/>
          </p:cNvCxnSpPr>
          <p:nvPr/>
        </p:nvCxnSpPr>
        <p:spPr>
          <a:xfrm flipV="1">
            <a:off x="3635896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9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31633</TotalTime>
  <Words>279</Words>
  <Application>Microsoft Office PowerPoint</Application>
  <PresentationFormat>On-screen Show (4:3)</PresentationFormat>
  <Paragraphs>136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Comic Sans MS</vt:lpstr>
      <vt:lpstr>Theme1</vt:lpstr>
      <vt:lpstr>Rounding &amp; Estimation</vt:lpstr>
      <vt:lpstr>Rounding &amp; Estimation</vt:lpstr>
      <vt:lpstr>Rounding &amp; Estimation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Mr G Westwater (Staff)</cp:lastModifiedBy>
  <cp:revision>2783</cp:revision>
  <cp:lastPrinted>2019-03-09T08:19:56Z</cp:lastPrinted>
  <dcterms:created xsi:type="dcterms:W3CDTF">2014-02-21T20:01:10Z</dcterms:created>
  <dcterms:modified xsi:type="dcterms:W3CDTF">2021-08-20T16:31:42Z</dcterms:modified>
</cp:coreProperties>
</file>