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Rounding &amp; Estimation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3059960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436224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436096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0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1412776"/>
            <a:ext cx="8496942" cy="213730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5" idx="3"/>
            <a:endCxn id="25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14" y="1556792"/>
            <a:ext cx="8650172" cy="17277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6913" y="1556792"/>
            <a:ext cx="8661838" cy="1727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2600"/>
            <a:ext cx="8640960" cy="525868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5" idx="3"/>
            <a:endCxn id="25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39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14" y="1556792"/>
            <a:ext cx="8650172" cy="18958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6913" y="1556792"/>
            <a:ext cx="8661838" cy="189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4" idx="3"/>
            <a:endCxn id="20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0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447154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5" idx="3"/>
            <a:endCxn id="25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29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13" y="2276872"/>
            <a:ext cx="8650174" cy="63256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6913" y="2276872"/>
            <a:ext cx="8661838" cy="632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7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6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31691</TotalTime>
  <Words>46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Rounding &amp;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2811</cp:revision>
  <cp:lastPrinted>2019-03-09T08:19:56Z</cp:lastPrinted>
  <dcterms:created xsi:type="dcterms:W3CDTF">2014-02-21T20:01:10Z</dcterms:created>
  <dcterms:modified xsi:type="dcterms:W3CDTF">2020-11-10T16:43:22Z</dcterms:modified>
</cp:coreProperties>
</file>