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>
        <p:scale>
          <a:sx n="66" d="100"/>
          <a:sy n="66" d="100"/>
        </p:scale>
        <p:origin x="3114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Rounding &amp; Estimation</a:t>
            </a:r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24" name="Rectangle 23">
            <a:hlinkClick r:id="rId3" action="ppaction://hlinksldjump"/>
          </p:cNvPr>
          <p:cNvSpPr/>
          <p:nvPr/>
        </p:nvSpPr>
        <p:spPr>
          <a:xfrm>
            <a:off x="3059960" y="3284984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5436224" y="299695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5436096" y="357307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301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9" y="1412776"/>
            <a:ext cx="8496942" cy="2137304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8" name="Straight Connector 17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25" name="Rectangle 24">
            <a:hlinkClick r:id="rId6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2H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6" name="Straight Arrow Connector 25"/>
          <p:cNvCxnSpPr>
            <a:stCxn id="15" idx="3"/>
            <a:endCxn id="25" idx="1"/>
          </p:cNvCxnSpPr>
          <p:nvPr/>
        </p:nvCxnSpPr>
        <p:spPr>
          <a:xfrm flipV="1">
            <a:off x="36358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755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914" y="1556792"/>
            <a:ext cx="8650172" cy="172775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5" name="Rectangle 24"/>
          <p:cNvSpPr/>
          <p:nvPr/>
        </p:nvSpPr>
        <p:spPr>
          <a:xfrm>
            <a:off x="246913" y="1556792"/>
            <a:ext cx="8661838" cy="17277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2H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16" idx="3"/>
            <a:endCxn id="18" idx="1"/>
          </p:cNvCxnSpPr>
          <p:nvPr/>
        </p:nvCxnSpPr>
        <p:spPr>
          <a:xfrm flipV="1">
            <a:off x="36358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2482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762600"/>
            <a:ext cx="8640960" cy="525868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25" name="Rectangle 24">
            <a:hlinkClick r:id="rId6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6" name="Straight Arrow Connector 25"/>
          <p:cNvCxnSpPr>
            <a:stCxn id="15" idx="3"/>
            <a:endCxn id="25" idx="1"/>
          </p:cNvCxnSpPr>
          <p:nvPr/>
        </p:nvCxnSpPr>
        <p:spPr>
          <a:xfrm flipV="1">
            <a:off x="36358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4391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914" y="1556792"/>
            <a:ext cx="8650172" cy="189585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5" name="Rectangle 24"/>
          <p:cNvSpPr/>
          <p:nvPr/>
        </p:nvSpPr>
        <p:spPr>
          <a:xfrm>
            <a:off x="246913" y="1556792"/>
            <a:ext cx="8661838" cy="18958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4" idx="3"/>
            <a:endCxn id="20" idx="1"/>
          </p:cNvCxnSpPr>
          <p:nvPr/>
        </p:nvCxnSpPr>
        <p:spPr>
          <a:xfrm flipV="1">
            <a:off x="36358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5015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24744"/>
            <a:ext cx="8640960" cy="4471546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25" name="Rectangle 24">
            <a:hlinkClick r:id="rId5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2H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6" name="Straight Arrow Connector 25"/>
          <p:cNvCxnSpPr>
            <a:stCxn id="15" idx="3"/>
            <a:endCxn id="25" idx="1"/>
          </p:cNvCxnSpPr>
          <p:nvPr/>
        </p:nvCxnSpPr>
        <p:spPr>
          <a:xfrm flipV="1">
            <a:off x="36358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0294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913" y="2276872"/>
            <a:ext cx="8650174" cy="63256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5" name="Rectangle 24"/>
          <p:cNvSpPr/>
          <p:nvPr/>
        </p:nvSpPr>
        <p:spPr>
          <a:xfrm>
            <a:off x="246913" y="2276872"/>
            <a:ext cx="8661838" cy="6325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2H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7" idx="3"/>
            <a:endCxn id="19" idx="1"/>
          </p:cNvCxnSpPr>
          <p:nvPr/>
        </p:nvCxnSpPr>
        <p:spPr>
          <a:xfrm flipV="1">
            <a:off x="36358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767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31691</TotalTime>
  <Words>46</Words>
  <Application>Microsoft Office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Theme1</vt:lpstr>
      <vt:lpstr>Rounding &amp; Estimation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2811</cp:revision>
  <cp:lastPrinted>2019-03-09T08:19:56Z</cp:lastPrinted>
  <dcterms:created xsi:type="dcterms:W3CDTF">2014-02-21T20:01:10Z</dcterms:created>
  <dcterms:modified xsi:type="dcterms:W3CDTF">2020-11-10T16:43:22Z</dcterms:modified>
</cp:coreProperties>
</file>