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2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20200" y="242088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5220072" y="299689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522007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220072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76148"/>
            <a:ext cx="8352928" cy="52611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1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1985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8"/>
            <a:ext cx="8784976" cy="1198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6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284984"/>
            <a:ext cx="8640958" cy="3469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0718"/>
            <a:ext cx="8640960" cy="23742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8103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340767"/>
            <a:ext cx="8784976" cy="281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44824"/>
            <a:ext cx="8640960" cy="60897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19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6" y="423658"/>
            <a:ext cx="7735368" cy="63897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4315" y="423657"/>
            <a:ext cx="7735369" cy="6389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2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12119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5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852936"/>
            <a:ext cx="7543800" cy="390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2852935"/>
            <a:ext cx="7543800" cy="390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60882"/>
            <a:ext cx="8496944" cy="139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980684"/>
            <a:ext cx="8496944" cy="8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548680"/>
            <a:ext cx="7920878" cy="5008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1" y="529977"/>
            <a:ext cx="7920878" cy="5057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6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534648"/>
          </a:xfrm>
          <a:prstGeom prst="rect">
            <a:avLst/>
          </a:prstGeom>
        </p:spPr>
      </p:pic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2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46" y="404663"/>
            <a:ext cx="5473166" cy="63593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145" y="404663"/>
            <a:ext cx="5473167" cy="6359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628800"/>
            <a:ext cx="8496942" cy="8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8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91460"/>
            <a:ext cx="5616622" cy="62499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23727" y="500573"/>
            <a:ext cx="5616623" cy="6240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11546"/>
            <a:ext cx="5256262" cy="63298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5" y="411545"/>
            <a:ext cx="5281475" cy="63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7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902" y="377624"/>
            <a:ext cx="5270196" cy="63637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5" y="377623"/>
            <a:ext cx="5281475" cy="6363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0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225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76672"/>
            <a:ext cx="8064895" cy="5225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72816"/>
            <a:ext cx="8640960" cy="142043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605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520" y="2132856"/>
            <a:ext cx="8640959" cy="1160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2" y="1700808"/>
            <a:ext cx="8439676" cy="10088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685927"/>
            <a:ext cx="8439682" cy="102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4" y="879278"/>
            <a:ext cx="8480472" cy="5934098"/>
          </a:xfrm>
          <a:prstGeom prst="rect">
            <a:avLst/>
          </a:prstGeom>
        </p:spPr>
      </p:pic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2276872"/>
            <a:ext cx="8439678" cy="10469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2276871"/>
            <a:ext cx="8439682" cy="104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39778"/>
            <a:ext cx="8496946" cy="4929582"/>
          </a:xfrm>
          <a:prstGeom prst="rect">
            <a:avLst/>
          </a:prstGeom>
        </p:spPr>
      </p:pic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052736"/>
            <a:ext cx="8496944" cy="4181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2" y="1685926"/>
            <a:ext cx="8439678" cy="18552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1" y="1685926"/>
            <a:ext cx="8439682" cy="185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268760"/>
            <a:ext cx="8496942" cy="3612474"/>
          </a:xfrm>
          <a:prstGeom prst="rect">
            <a:avLst/>
          </a:prstGeom>
        </p:spPr>
      </p:pic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67450"/>
            <a:ext cx="8784976" cy="4854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367450"/>
            <a:ext cx="8784976" cy="48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Recurring Decimals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35597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9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31754</TotalTime>
  <Words>198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Theme1</vt:lpstr>
      <vt:lpstr>Recurring 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2825</cp:revision>
  <cp:lastPrinted>2019-03-09T08:19:56Z</cp:lastPrinted>
  <dcterms:created xsi:type="dcterms:W3CDTF">2014-02-21T20:01:10Z</dcterms:created>
  <dcterms:modified xsi:type="dcterms:W3CDTF">2020-11-09T09:12:25Z</dcterms:modified>
</cp:coreProperties>
</file>