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>
        <p:scale>
          <a:sx n="66" d="100"/>
          <a:sy n="66" d="100"/>
        </p:scale>
        <p:origin x="3114" y="10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10/11/2020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7" Type="http://schemas.openxmlformats.org/officeDocument/2006/relationships/slide" Target="slide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1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0.xml"/><Relationship Id="rId4" Type="http://schemas.openxmlformats.org/officeDocument/2006/relationships/slide" Target="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.xml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slide" Target="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slide" Target="slide2.xml"/><Relationship Id="rId4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slide" Target="slide4.xml"/><Relationship Id="rId5" Type="http://schemas.openxmlformats.org/officeDocument/2006/relationships/slide" Target="slide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4.xml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12.png"/><Relationship Id="rId7" Type="http://schemas.openxmlformats.org/officeDocument/2006/relationships/slide" Target="slide6.xml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slide" Target="slide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3" Type="http://schemas.openxmlformats.org/officeDocument/2006/relationships/image" Target="../media/image16.png"/><Relationship Id="rId7" Type="http://schemas.openxmlformats.org/officeDocument/2006/relationships/slide" Target="slide1.xm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8.xml"/><Relationship Id="rId4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12" name="Rectangle 11">
            <a:hlinkClick r:id="rId2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21" name="Rectangle 20">
            <a:hlinkClick r:id="rId3" action="ppaction://hlinksldjump"/>
          </p:cNvPr>
          <p:cNvSpPr/>
          <p:nvPr/>
        </p:nvSpPr>
        <p:spPr>
          <a:xfrm>
            <a:off x="2771928" y="3284984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6" name="Rectangle 15">
            <a:hlinkClick r:id="rId4" action="ppaction://hlinksldjump"/>
          </p:cNvPr>
          <p:cNvSpPr/>
          <p:nvPr/>
        </p:nvSpPr>
        <p:spPr>
          <a:xfrm>
            <a:off x="5220200" y="2420888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5220072" y="2997008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6" action="ppaction://hlinksldjump"/>
          </p:cNvPr>
          <p:cNvSpPr/>
          <p:nvPr/>
        </p:nvSpPr>
        <p:spPr>
          <a:xfrm>
            <a:off x="5220072" y="3573072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2H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9" name="Rectangle 18">
            <a:hlinkClick r:id="rId7" action="ppaction://hlinksldjump"/>
          </p:cNvPr>
          <p:cNvSpPr/>
          <p:nvPr/>
        </p:nvSpPr>
        <p:spPr>
          <a:xfrm>
            <a:off x="5220072" y="4149136"/>
            <a:ext cx="1152000" cy="50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3</a:t>
            </a:r>
            <a:r>
              <a:rPr lang="en-GB" sz="1400" b="1" dirty="0" smtClean="0">
                <a:latin typeface="Comic Sans MS" panose="030F0702030302020204" pitchFamily="66" charset="0"/>
              </a:rPr>
              <a:t>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907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953700"/>
            <a:ext cx="8208912" cy="542762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24" name="Rectangle 23">
            <a:hlinkClick r:id="rId6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smtClean="0">
                <a:latin typeface="Comic Sans MS" panose="030F0702030302020204" pitchFamily="66" charset="0"/>
              </a:rPr>
              <a:t>Nov </a:t>
            </a:r>
            <a:r>
              <a:rPr lang="en-GB" sz="1400" b="1" dirty="0" smtClean="0">
                <a:latin typeface="Comic Sans MS" panose="030F0702030302020204" pitchFamily="66" charset="0"/>
              </a:rPr>
              <a:t>2018 3H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1" idx="3"/>
            <a:endCxn id="24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1240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082" y="1772816"/>
            <a:ext cx="8661836" cy="174413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241081" y="1772815"/>
            <a:ext cx="8661838" cy="115755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41081" y="2930372"/>
            <a:ext cx="8661838" cy="5865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6" name="Rectangle 25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28" name="Rectangle 27">
            <a:hlinkClick r:id="rId5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smtClean="0">
                <a:latin typeface="Comic Sans MS" panose="030F0702030302020204" pitchFamily="66" charset="0"/>
              </a:rPr>
              <a:t>Nov </a:t>
            </a:r>
            <a:r>
              <a:rPr lang="en-GB" sz="1400" b="1" dirty="0" smtClean="0">
                <a:latin typeface="Comic Sans MS" panose="030F0702030302020204" pitchFamily="66" charset="0"/>
              </a:rPr>
              <a:t>2018 3H Q14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9" name="Straight Arrow Connector 28"/>
          <p:cNvCxnSpPr>
            <a:stCxn id="26" idx="3"/>
            <a:endCxn id="28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86492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5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4480730"/>
            <a:ext cx="8640958" cy="175658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1" y="3356992"/>
            <a:ext cx="8640958" cy="208187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1340768"/>
            <a:ext cx="8640960" cy="264688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1520" y="1052736"/>
            <a:ext cx="8640960" cy="1343092"/>
          </a:xfrm>
          <a:prstGeom prst="rect">
            <a:avLst/>
          </a:prstGeom>
        </p:spPr>
      </p:pic>
      <p:sp>
        <p:nvSpPr>
          <p:cNvPr id="21" name="Rectangle 20">
            <a:hlinkClick r:id="rId8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24" name="Rectangle 23">
            <a:hlinkClick r:id="rId9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2H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1" idx="3"/>
            <a:endCxn id="24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4782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082" y="1412776"/>
            <a:ext cx="8661836" cy="287146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241081" y="1412776"/>
            <a:ext cx="8661838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41081" y="2708920"/>
            <a:ext cx="8661838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41081" y="3501008"/>
            <a:ext cx="8661838" cy="7832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C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23" name="Rectangle 22">
            <a:hlinkClick r:id="rId5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Practice 2H Q9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4" name="Straight Arrow Connector 23"/>
          <p:cNvCxnSpPr>
            <a:stCxn id="18" idx="3"/>
            <a:endCxn id="23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5430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"/>
                  </p:tgtEl>
                </p:cond>
              </p:nextCondLst>
            </p:seq>
          </p:childTnLst>
        </p:cTn>
      </p:par>
    </p:tnLst>
    <p:bldLst>
      <p:bldP spid="25" grpId="0" animBg="1"/>
      <p:bldP spid="21" grpId="0" animBg="1"/>
      <p:bldP spid="2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404664"/>
            <a:ext cx="7632848" cy="5745378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hlinkClick r:id="rId5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24" name="Rectangle 23">
            <a:hlinkClick r:id="rId6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1" idx="3"/>
            <a:endCxn id="24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6271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081" y="1484784"/>
            <a:ext cx="8661838" cy="1414306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241081" y="1484782"/>
            <a:ext cx="8661838" cy="50405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41081" y="1988840"/>
            <a:ext cx="8661838" cy="910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2017 2H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4" idx="3"/>
            <a:endCxn id="16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410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5" grpId="0" animBg="1"/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3462436"/>
            <a:ext cx="8496944" cy="270286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t="13956"/>
          <a:stretch/>
        </p:blipFill>
        <p:spPr>
          <a:xfrm>
            <a:off x="323528" y="1124744"/>
            <a:ext cx="8496944" cy="3107534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hlinkClick r:id="rId6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24" name="Rectangle 23">
            <a:hlinkClick r:id="rId7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2H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1" idx="3"/>
            <a:endCxn id="24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3528" y="1052736"/>
            <a:ext cx="8496944" cy="6465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0390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082" y="1772816"/>
            <a:ext cx="8661836" cy="1792662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241081" y="1772815"/>
            <a:ext cx="866183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41081" y="2132856"/>
            <a:ext cx="8661838" cy="14326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8" name="Rectangle 17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2017 2H Q12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3" name="Straight Arrow Connector 22"/>
          <p:cNvCxnSpPr>
            <a:stCxn id="18" idx="3"/>
            <a:endCxn id="22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3789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5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3493740"/>
            <a:ext cx="8640960" cy="267156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1268760"/>
            <a:ext cx="8640960" cy="3122956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520" y="980728"/>
            <a:ext cx="8640960" cy="59057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grpSp>
        <p:nvGrpSpPr>
          <p:cNvPr id="12" name="Group 11"/>
          <p:cNvGrpSpPr/>
          <p:nvPr/>
        </p:nvGrpSpPr>
        <p:grpSpPr>
          <a:xfrm>
            <a:off x="107504" y="368660"/>
            <a:ext cx="648072" cy="648072"/>
            <a:chOff x="107504" y="368660"/>
            <a:chExt cx="648072" cy="648072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504" y="368660"/>
              <a:ext cx="648072" cy="648072"/>
            </a:xfrm>
            <a:prstGeom prst="rect">
              <a:avLst/>
            </a:prstGeom>
          </p:spPr>
        </p:pic>
        <p:cxnSp>
          <p:nvCxnSpPr>
            <p:cNvPr id="14" name="Straight Connector 13"/>
            <p:cNvCxnSpPr/>
            <p:nvPr/>
          </p:nvCxnSpPr>
          <p:spPr>
            <a:xfrm flipV="1">
              <a:off x="107504" y="368660"/>
              <a:ext cx="648072" cy="648072"/>
            </a:xfrm>
            <a:prstGeom prst="line">
              <a:avLst/>
            </a:prstGeom>
            <a:ln w="762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Rectangle 20">
            <a:hlinkClick r:id="rId7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24" name="Rectangle 23">
            <a:hlinkClick r:id="rId8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2H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5" name="Straight Arrow Connector 24"/>
          <p:cNvCxnSpPr>
            <a:stCxn id="21" idx="3"/>
            <a:endCxn id="24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8045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081" y="1772816"/>
            <a:ext cx="8661838" cy="99466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25" name="Rectangle 24"/>
          <p:cNvSpPr/>
          <p:nvPr/>
        </p:nvSpPr>
        <p:spPr>
          <a:xfrm>
            <a:off x="241081" y="1772816"/>
            <a:ext cx="866183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A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41081" y="2132856"/>
            <a:ext cx="8661838" cy="6346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4" name="Rectangle 13">
            <a:hlinkClick r:id="rId4" action="ppaction://hlinksldjump"/>
          </p:cNvPr>
          <p:cNvSpPr/>
          <p:nvPr/>
        </p:nvSpPr>
        <p:spPr>
          <a:xfrm>
            <a:off x="1763688" y="35483"/>
            <a:ext cx="1872208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Recurring Decimals</a:t>
            </a:r>
          </a:p>
        </p:txBody>
      </p: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4355976" y="35482"/>
            <a:ext cx="2160240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June 2018 2H Q13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14" idx="3"/>
            <a:endCxn id="16" idx="1"/>
          </p:cNvCxnSpPr>
          <p:nvPr/>
        </p:nvCxnSpPr>
        <p:spPr>
          <a:xfrm flipV="1">
            <a:off x="3635896" y="184069"/>
            <a:ext cx="720080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019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</p:childTnLst>
        </p:cTn>
      </p:par>
    </p:tnLst>
    <p:bldLst>
      <p:bldP spid="25" grpId="0" animBg="1"/>
      <p:bldP spid="21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31694</TotalTime>
  <Words>92</Words>
  <Application>Microsoft Office PowerPoint</Application>
  <PresentationFormat>On-screen Show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Comic Sans MS</vt:lpstr>
      <vt:lpstr>Theme1</vt:lpstr>
      <vt:lpstr>Recurring Decimals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2820</cp:revision>
  <cp:lastPrinted>2019-03-09T08:19:56Z</cp:lastPrinted>
  <dcterms:created xsi:type="dcterms:W3CDTF">2014-02-21T20:01:10Z</dcterms:created>
  <dcterms:modified xsi:type="dcterms:W3CDTF">2020-11-10T16:46:29Z</dcterms:modified>
</cp:coreProperties>
</file>