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0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2.png"/><Relationship Id="rId7" Type="http://schemas.openxmlformats.org/officeDocument/2006/relationships/slide" Target="slide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16.png"/><Relationship Id="rId7" Type="http://schemas.openxmlformats.org/officeDocument/2006/relationships/slide" Target="slide1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12" name="Rectangle 11">
            <a:hlinkClick r:id="rId2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1" name="Rectangle 20">
            <a:hlinkClick r:id="rId3" action="ppaction://hlinksldjump"/>
          </p:cNvPr>
          <p:cNvSpPr/>
          <p:nvPr/>
        </p:nvSpPr>
        <p:spPr>
          <a:xfrm>
            <a:off x="2771928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5220200" y="242088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5" action="ppaction://hlinksldjump"/>
          </p:cNvPr>
          <p:cNvSpPr/>
          <p:nvPr/>
        </p:nvSpPr>
        <p:spPr>
          <a:xfrm>
            <a:off x="5220072" y="299700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5220072" y="357307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7" action="ppaction://hlinksldjump"/>
          </p:cNvPr>
          <p:cNvSpPr/>
          <p:nvPr/>
        </p:nvSpPr>
        <p:spPr>
          <a:xfrm>
            <a:off x="5220072" y="414913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907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953700"/>
            <a:ext cx="8208912" cy="542762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4" name="Rectangle 23">
            <a:hlinkClick r:id="rId6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smtClean="0">
                <a:latin typeface="Comic Sans MS" panose="030F0702030302020204" pitchFamily="66" charset="0"/>
              </a:rPr>
              <a:t>Nov </a:t>
            </a:r>
            <a:r>
              <a:rPr lang="en-GB" sz="1400" b="1" dirty="0" smtClean="0">
                <a:latin typeface="Comic Sans MS" panose="030F0702030302020204" pitchFamily="66" charset="0"/>
              </a:rPr>
              <a:t>2018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1" idx="3"/>
            <a:endCxn id="24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24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2" y="1772816"/>
            <a:ext cx="8661836" cy="174413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41081" y="1772815"/>
            <a:ext cx="8661838" cy="1157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1081" y="2930372"/>
            <a:ext cx="8661838" cy="586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6" name="Rectangle 25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8" name="Rectangle 27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smtClean="0">
                <a:latin typeface="Comic Sans MS" panose="030F0702030302020204" pitchFamily="66" charset="0"/>
              </a:rPr>
              <a:t>Nov </a:t>
            </a:r>
            <a:r>
              <a:rPr lang="en-GB" sz="1400" b="1" dirty="0" smtClean="0">
                <a:latin typeface="Comic Sans MS" panose="030F0702030302020204" pitchFamily="66" charset="0"/>
              </a:rPr>
              <a:t>2018 3H Q14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9" name="Straight Arrow Connector 28"/>
          <p:cNvCxnSpPr>
            <a:stCxn id="26" idx="3"/>
            <a:endCxn id="28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864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5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480730"/>
            <a:ext cx="8640958" cy="17565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3356992"/>
            <a:ext cx="8640958" cy="20818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340768"/>
            <a:ext cx="8640960" cy="264688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0" y="1052736"/>
            <a:ext cx="8640960" cy="1343092"/>
          </a:xfrm>
          <a:prstGeom prst="rect">
            <a:avLst/>
          </a:prstGeom>
        </p:spPr>
      </p:pic>
      <p:sp>
        <p:nvSpPr>
          <p:cNvPr id="21" name="Rectangle 20">
            <a:hlinkClick r:id="rId8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4" name="Rectangle 23">
            <a:hlinkClick r:id="rId9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1" idx="3"/>
            <a:endCxn id="24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782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2" y="1412776"/>
            <a:ext cx="8661836" cy="287146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41081" y="1412776"/>
            <a:ext cx="866183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1081" y="2708920"/>
            <a:ext cx="866183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41081" y="3501008"/>
            <a:ext cx="8661838" cy="783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3" name="Rectangle 22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8" idx="3"/>
            <a:endCxn id="23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430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5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04664"/>
            <a:ext cx="7632848" cy="574537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4" name="Rectangle 23">
            <a:hlinkClick r:id="rId6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1" idx="3"/>
            <a:endCxn id="24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627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1" y="1484784"/>
            <a:ext cx="8661838" cy="141430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41081" y="1484782"/>
            <a:ext cx="8661838" cy="504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1081" y="1988840"/>
            <a:ext cx="8661838" cy="910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4" idx="3"/>
            <a:endCxn id="16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10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5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462436"/>
            <a:ext cx="8496944" cy="27028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13956"/>
          <a:stretch/>
        </p:blipFill>
        <p:spPr>
          <a:xfrm>
            <a:off x="323528" y="1124744"/>
            <a:ext cx="8496944" cy="310753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1" idx="3"/>
            <a:endCxn id="24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528" y="1052736"/>
            <a:ext cx="8496944" cy="646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039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2" y="1772816"/>
            <a:ext cx="8661836" cy="179266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41081" y="1772815"/>
            <a:ext cx="866183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1081" y="2132856"/>
            <a:ext cx="8661838" cy="1432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3" name="Straight Arrow Connector 22"/>
          <p:cNvCxnSpPr>
            <a:stCxn id="18" idx="3"/>
            <a:endCxn id="22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78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5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93740"/>
            <a:ext cx="8640960" cy="26715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268760"/>
            <a:ext cx="8640960" cy="312295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980728"/>
            <a:ext cx="8640960" cy="59057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4" name="Straight Connector 13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24" name="Rectangle 23">
            <a:hlinkClick r:id="rId8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1" idx="3"/>
            <a:endCxn id="24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04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81" y="1772816"/>
            <a:ext cx="8661838" cy="99466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241081" y="1772816"/>
            <a:ext cx="866183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1081" y="2132856"/>
            <a:ext cx="8661838" cy="634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1763688" y="35483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Recurring Decimals</a:t>
            </a: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355976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stCxn id="14" idx="3"/>
            <a:endCxn id="16" idx="1"/>
          </p:cNvCxnSpPr>
          <p:nvPr/>
        </p:nvCxnSpPr>
        <p:spPr>
          <a:xfrm flipV="1">
            <a:off x="3635896" y="184069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19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5" grpId="0" animBg="1"/>
      <p:bldP spid="2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31694</TotalTime>
  <Words>92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Theme1</vt:lpstr>
      <vt:lpstr>Recurring Decimals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2820</cp:revision>
  <cp:lastPrinted>2019-03-09T08:19:56Z</cp:lastPrinted>
  <dcterms:created xsi:type="dcterms:W3CDTF">2014-02-21T20:01:10Z</dcterms:created>
  <dcterms:modified xsi:type="dcterms:W3CDTF">2020-11-10T16:46:29Z</dcterms:modified>
</cp:coreProperties>
</file>