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5364088" y="2715949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364088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5364088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3564016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563888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7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76148"/>
            <a:ext cx="8352928" cy="526116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20" idx="3"/>
            <a:endCxn id="25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8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784976" cy="119853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2060848"/>
            <a:ext cx="8784976" cy="1198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4534648"/>
          </a:xfrm>
          <a:prstGeom prst="rect">
            <a:avLst/>
          </a:prstGeom>
        </p:spPr>
      </p:pic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7" idx="3"/>
            <a:endCxn id="10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3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2" y="1700808"/>
            <a:ext cx="8439676" cy="10088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1" y="1685927"/>
            <a:ext cx="8439682" cy="1022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6" idx="3"/>
            <a:endCxn id="19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64" y="879278"/>
            <a:ext cx="8480472" cy="5934098"/>
          </a:xfrm>
          <a:prstGeom prst="rect">
            <a:avLst/>
          </a:prstGeom>
        </p:spPr>
      </p:pic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3H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7" idx="3"/>
            <a:endCxn id="10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4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1" y="2276872"/>
            <a:ext cx="8439678" cy="104693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1" y="2276871"/>
            <a:ext cx="8439682" cy="104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3H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5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39778"/>
            <a:ext cx="8496946" cy="4929582"/>
          </a:xfrm>
          <a:prstGeom prst="rect">
            <a:avLst/>
          </a:prstGeom>
        </p:spPr>
      </p:pic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7" idx="3"/>
            <a:endCxn id="10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052736"/>
            <a:ext cx="8496944" cy="41811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9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2" y="1685926"/>
            <a:ext cx="8439678" cy="185520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1" y="1685926"/>
            <a:ext cx="8439682" cy="185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5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9" y="1268760"/>
            <a:ext cx="8496942" cy="3612474"/>
          </a:xfrm>
          <a:prstGeom prst="rect">
            <a:avLst/>
          </a:prstGeom>
        </p:spPr>
      </p:pic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20" idx="3"/>
            <a:endCxn id="25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70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67450"/>
            <a:ext cx="8784976" cy="4854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2367450"/>
            <a:ext cx="8784976" cy="485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33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31678</TotalTime>
  <Words>88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Recurring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2821</cp:revision>
  <cp:lastPrinted>2019-03-09T08:19:56Z</cp:lastPrinted>
  <dcterms:created xsi:type="dcterms:W3CDTF">2014-02-21T20:01:10Z</dcterms:created>
  <dcterms:modified xsi:type="dcterms:W3CDTF">2020-11-10T15:34:39Z</dcterms:modified>
</cp:coreProperties>
</file>