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58" autoAdjust="0"/>
    <p:restoredTop sz="95422" autoAdjust="0"/>
  </p:normalViewPr>
  <p:slideViewPr>
    <p:cSldViewPr>
      <p:cViewPr varScale="1">
        <p:scale>
          <a:sx n="106" d="100"/>
          <a:sy n="106" d="100"/>
        </p:scale>
        <p:origin x="146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7" Type="http://schemas.openxmlformats.org/officeDocument/2006/relationships/slide" Target="slide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slide" Target="slide10.xml"/><Relationship Id="rId4" Type="http://schemas.openxmlformats.org/officeDocument/2006/relationships/slide" Target="slide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0.xml"/><Relationship Id="rId4" Type="http://schemas.openxmlformats.org/officeDocument/2006/relationships/slide" Target="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" Target="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" Target="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7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2.png"/><Relationship Id="rId4" Type="http://schemas.openxmlformats.org/officeDocument/2006/relationships/slide" Target="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1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slide" Target="slide8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Recurring Decimals</a:t>
            </a:r>
          </a:p>
        </p:txBody>
      </p:sp>
      <p:sp>
        <p:nvSpPr>
          <p:cNvPr id="12" name="Rectangle 11">
            <a:hlinkClick r:id="rId2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Recurring Decimals</a:t>
            </a:r>
          </a:p>
        </p:txBody>
      </p:sp>
      <p:sp>
        <p:nvSpPr>
          <p:cNvPr id="8" name="Rectangle 7">
            <a:hlinkClick r:id="rId3" action="ppaction://hlinksldjump"/>
          </p:cNvPr>
          <p:cNvSpPr/>
          <p:nvPr/>
        </p:nvSpPr>
        <p:spPr>
          <a:xfrm>
            <a:off x="5364088" y="2715949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2H Q16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5364088" y="3285040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1H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>
            <a:hlinkClick r:id="rId5" action="ppaction://hlinksldjump"/>
          </p:cNvPr>
          <p:cNvSpPr/>
          <p:nvPr/>
        </p:nvSpPr>
        <p:spPr>
          <a:xfrm>
            <a:off x="5364088" y="3861104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1H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6" action="ppaction://hlinksldjump"/>
          </p:cNvPr>
          <p:cNvSpPr/>
          <p:nvPr/>
        </p:nvSpPr>
        <p:spPr>
          <a:xfrm>
            <a:off x="3564016" y="2996952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0" name="Rectangle 19">
            <a:hlinkClick r:id="rId7" action="ppaction://hlinksldjump"/>
          </p:cNvPr>
          <p:cNvSpPr/>
          <p:nvPr/>
        </p:nvSpPr>
        <p:spPr>
          <a:xfrm>
            <a:off x="3563888" y="3573072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 2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3H Q19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579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976148"/>
            <a:ext cx="8352928" cy="5261164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grpSp>
        <p:nvGrpSpPr>
          <p:cNvPr id="17" name="Group 16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24" name="Straight Connector 23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Rectangle 19">
            <a:hlinkClick r:id="rId5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Recurring Decimals</a:t>
            </a:r>
          </a:p>
        </p:txBody>
      </p:sp>
      <p:sp>
        <p:nvSpPr>
          <p:cNvPr id="25" name="Rectangle 24">
            <a:hlinkClick r:id="rId6" action="ppaction://hlinksldjump"/>
          </p:cNvPr>
          <p:cNvSpPr/>
          <p:nvPr/>
        </p:nvSpPr>
        <p:spPr>
          <a:xfrm>
            <a:off x="4355976" y="35482"/>
            <a:ext cx="194421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1H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6" name="Straight Arrow Connector 25"/>
          <p:cNvCxnSpPr>
            <a:stCxn id="20" idx="3"/>
            <a:endCxn id="25" idx="1"/>
          </p:cNvCxnSpPr>
          <p:nvPr/>
        </p:nvCxnSpPr>
        <p:spPr>
          <a:xfrm flipV="1">
            <a:off x="3635896" y="184069"/>
            <a:ext cx="72008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0886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060848"/>
            <a:ext cx="8784976" cy="1198530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179512" y="2060848"/>
            <a:ext cx="8784976" cy="11985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Recurring Decimals</a:t>
            </a:r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4355976" y="35482"/>
            <a:ext cx="194421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1H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>
            <a:stCxn id="14" idx="3"/>
            <a:endCxn id="16" idx="1"/>
          </p:cNvCxnSpPr>
          <p:nvPr/>
        </p:nvCxnSpPr>
        <p:spPr>
          <a:xfrm flipV="1">
            <a:off x="3635896" y="184069"/>
            <a:ext cx="72008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8175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980728"/>
            <a:ext cx="8640960" cy="4534648"/>
          </a:xfrm>
          <a:prstGeom prst="rect">
            <a:avLst/>
          </a:prstGeom>
        </p:spPr>
      </p:pic>
      <p:sp>
        <p:nvSpPr>
          <p:cNvPr id="7" name="Rectangle 6">
            <a:hlinkClick r:id="rId3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Recurring Decimals</a:t>
            </a:r>
          </a:p>
        </p:txBody>
      </p:sp>
      <p:sp>
        <p:nvSpPr>
          <p:cNvPr id="10" name="Rectangle 9">
            <a:hlinkClick r:id="rId4" action="ppaction://hlinksldjump"/>
          </p:cNvPr>
          <p:cNvSpPr/>
          <p:nvPr/>
        </p:nvSpPr>
        <p:spPr>
          <a:xfrm>
            <a:off x="4355976" y="35482"/>
            <a:ext cx="194421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2H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1" name="Straight Arrow Connector 10"/>
          <p:cNvCxnSpPr>
            <a:stCxn id="7" idx="3"/>
            <a:endCxn id="10" idx="1"/>
          </p:cNvCxnSpPr>
          <p:nvPr/>
        </p:nvCxnSpPr>
        <p:spPr>
          <a:xfrm flipV="1">
            <a:off x="3635896" y="184069"/>
            <a:ext cx="72008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939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162" y="1700808"/>
            <a:ext cx="8439676" cy="1008896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352161" y="1685927"/>
            <a:ext cx="8439682" cy="10229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6" name="Rectangle 15">
            <a:hlinkClick r:id="rId4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Recurring Decimals</a:t>
            </a:r>
          </a:p>
        </p:txBody>
      </p:sp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4355976" y="35482"/>
            <a:ext cx="194421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2H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16" idx="3"/>
            <a:endCxn id="19" idx="1"/>
          </p:cNvCxnSpPr>
          <p:nvPr/>
        </p:nvCxnSpPr>
        <p:spPr>
          <a:xfrm flipV="1">
            <a:off x="3635896" y="184069"/>
            <a:ext cx="72008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192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764" y="879278"/>
            <a:ext cx="8480472" cy="5934098"/>
          </a:xfrm>
          <a:prstGeom prst="rect">
            <a:avLst/>
          </a:prstGeom>
        </p:spPr>
      </p:pic>
      <p:sp>
        <p:nvSpPr>
          <p:cNvPr id="7" name="Rectangle 6">
            <a:hlinkClick r:id="rId3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Recurring Decimals</a:t>
            </a:r>
          </a:p>
        </p:txBody>
      </p:sp>
      <p:sp>
        <p:nvSpPr>
          <p:cNvPr id="10" name="Rectangle 9">
            <a:hlinkClick r:id="rId4" action="ppaction://hlinksldjump"/>
          </p:cNvPr>
          <p:cNvSpPr/>
          <p:nvPr/>
        </p:nvSpPr>
        <p:spPr>
          <a:xfrm>
            <a:off x="4355976" y="35482"/>
            <a:ext cx="237626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2 3H Q19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1" name="Straight Arrow Connector 10"/>
          <p:cNvCxnSpPr>
            <a:stCxn id="7" idx="3"/>
            <a:endCxn id="10" idx="1"/>
          </p:cNvCxnSpPr>
          <p:nvPr/>
        </p:nvCxnSpPr>
        <p:spPr>
          <a:xfrm flipV="1">
            <a:off x="3635896" y="184069"/>
            <a:ext cx="72008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646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161" y="2276872"/>
            <a:ext cx="8439678" cy="1046932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352161" y="2276871"/>
            <a:ext cx="8439682" cy="10469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Recurring Decimals</a:t>
            </a:r>
          </a:p>
        </p:txBody>
      </p:sp>
      <p:sp>
        <p:nvSpPr>
          <p:cNvPr id="21" name="Rectangle 20">
            <a:hlinkClick r:id="rId5" action="ppaction://hlinksldjump"/>
          </p:cNvPr>
          <p:cNvSpPr/>
          <p:nvPr/>
        </p:nvSpPr>
        <p:spPr>
          <a:xfrm>
            <a:off x="4355976" y="35482"/>
            <a:ext cx="237626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2 3H Q19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>
            <a:stCxn id="15" idx="3"/>
            <a:endCxn id="21" idx="1"/>
          </p:cNvCxnSpPr>
          <p:nvPr/>
        </p:nvCxnSpPr>
        <p:spPr>
          <a:xfrm flipV="1">
            <a:off x="3635896" y="184069"/>
            <a:ext cx="72008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5314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739778"/>
            <a:ext cx="8496946" cy="4929582"/>
          </a:xfrm>
          <a:prstGeom prst="rect">
            <a:avLst/>
          </a:prstGeom>
        </p:spPr>
      </p:pic>
      <p:sp>
        <p:nvSpPr>
          <p:cNvPr id="7" name="Rectangle 6">
            <a:hlinkClick r:id="rId3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Recurring Decimals</a:t>
            </a:r>
          </a:p>
        </p:txBody>
      </p:sp>
      <p:sp>
        <p:nvSpPr>
          <p:cNvPr id="10" name="Rectangle 9">
            <a:hlinkClick r:id="rId4" action="ppaction://hlinksldjump"/>
          </p:cNvPr>
          <p:cNvSpPr/>
          <p:nvPr/>
        </p:nvSpPr>
        <p:spPr>
          <a:xfrm>
            <a:off x="4355976" y="35482"/>
            <a:ext cx="194421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2H Q16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1" name="Straight Arrow Connector 10"/>
          <p:cNvCxnSpPr>
            <a:stCxn id="7" idx="3"/>
            <a:endCxn id="10" idx="1"/>
          </p:cNvCxnSpPr>
          <p:nvPr/>
        </p:nvCxnSpPr>
        <p:spPr>
          <a:xfrm flipV="1">
            <a:off x="3635896" y="184069"/>
            <a:ext cx="72008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528" y="1052736"/>
            <a:ext cx="8496944" cy="418115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9491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162" y="1685926"/>
            <a:ext cx="8439678" cy="1855208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352161" y="1685926"/>
            <a:ext cx="8439682" cy="18552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Recurring Decimals</a:t>
            </a:r>
          </a:p>
        </p:txBody>
      </p:sp>
      <p:sp>
        <p:nvSpPr>
          <p:cNvPr id="21" name="Rectangle 20">
            <a:hlinkClick r:id="rId5" action="ppaction://hlinksldjump"/>
          </p:cNvPr>
          <p:cNvSpPr/>
          <p:nvPr/>
        </p:nvSpPr>
        <p:spPr>
          <a:xfrm>
            <a:off x="4355976" y="35482"/>
            <a:ext cx="194421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2H Q16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>
            <a:stCxn id="15" idx="3"/>
            <a:endCxn id="21" idx="1"/>
          </p:cNvCxnSpPr>
          <p:nvPr/>
        </p:nvCxnSpPr>
        <p:spPr>
          <a:xfrm flipV="1">
            <a:off x="3635896" y="184069"/>
            <a:ext cx="72008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9123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grpSp>
        <p:nvGrpSpPr>
          <p:cNvPr id="17" name="Group 16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24" name="Straight Connector 23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529" y="1268760"/>
            <a:ext cx="8496942" cy="3612474"/>
          </a:xfrm>
          <a:prstGeom prst="rect">
            <a:avLst/>
          </a:prstGeom>
        </p:spPr>
      </p:pic>
      <p:sp>
        <p:nvSpPr>
          <p:cNvPr id="20" name="Rectangle 19">
            <a:hlinkClick r:id="rId5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Recurring Decimals</a:t>
            </a:r>
          </a:p>
        </p:txBody>
      </p:sp>
      <p:sp>
        <p:nvSpPr>
          <p:cNvPr id="25" name="Rectangle 24">
            <a:hlinkClick r:id="rId6" action="ppaction://hlinksldjump"/>
          </p:cNvPr>
          <p:cNvSpPr/>
          <p:nvPr/>
        </p:nvSpPr>
        <p:spPr>
          <a:xfrm>
            <a:off x="4355976" y="35482"/>
            <a:ext cx="194421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1H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6" name="Straight Arrow Connector 25"/>
          <p:cNvCxnSpPr>
            <a:stCxn id="20" idx="3"/>
            <a:endCxn id="25" idx="1"/>
          </p:cNvCxnSpPr>
          <p:nvPr/>
        </p:nvCxnSpPr>
        <p:spPr>
          <a:xfrm flipV="1">
            <a:off x="3635896" y="184069"/>
            <a:ext cx="72008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2705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367450"/>
            <a:ext cx="8784976" cy="485486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179512" y="2367450"/>
            <a:ext cx="8784976" cy="4854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9" name="Rectangle 18">
            <a:hlinkClick r:id="rId4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Recurring Decimals</a:t>
            </a:r>
          </a:p>
        </p:txBody>
      </p:sp>
      <p:sp>
        <p:nvSpPr>
          <p:cNvPr id="21" name="Rectangle 20">
            <a:hlinkClick r:id="rId5" action="ppaction://hlinksldjump"/>
          </p:cNvPr>
          <p:cNvSpPr/>
          <p:nvPr/>
        </p:nvSpPr>
        <p:spPr>
          <a:xfrm>
            <a:off x="4355976" y="35482"/>
            <a:ext cx="194421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1H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>
            <a:stCxn id="19" idx="3"/>
            <a:endCxn id="21" idx="1"/>
          </p:cNvCxnSpPr>
          <p:nvPr/>
        </p:nvCxnSpPr>
        <p:spPr>
          <a:xfrm flipV="1">
            <a:off x="3635896" y="184069"/>
            <a:ext cx="72008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7336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31678</TotalTime>
  <Words>88</Words>
  <Application>Microsoft Office PowerPoint</Application>
  <PresentationFormat>On-screen Show (4:3)</PresentationFormat>
  <Paragraphs>34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Comic Sans MS</vt:lpstr>
      <vt:lpstr>Theme1</vt:lpstr>
      <vt:lpstr>Recurring Decimals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2821</cp:revision>
  <cp:lastPrinted>2019-03-09T08:19:56Z</cp:lastPrinted>
  <dcterms:created xsi:type="dcterms:W3CDTF">2014-02-21T20:01:10Z</dcterms:created>
  <dcterms:modified xsi:type="dcterms:W3CDTF">2020-11-10T15:34:39Z</dcterms:modified>
</cp:coreProperties>
</file>