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0.xml"/><Relationship Id="rId7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3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5.png"/><Relationship Id="rId9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slide" Target="slide3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45.png"/><Relationship Id="rId7" Type="http://schemas.openxmlformats.org/officeDocument/2006/relationships/slide" Target="slide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5364088" y="2715949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364088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3564016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356388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268760"/>
            <a:ext cx="8496942" cy="3612474"/>
          </a:xfrm>
          <a:prstGeom prst="rect">
            <a:avLst/>
          </a:prstGeom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67450"/>
            <a:ext cx="8784976" cy="4854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367450"/>
            <a:ext cx="8784976" cy="48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76148"/>
            <a:ext cx="8352928" cy="52611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11985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060848"/>
            <a:ext cx="8784976" cy="1198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284984"/>
            <a:ext cx="8640958" cy="3469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0718"/>
            <a:ext cx="8640960" cy="23742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4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84974" cy="28103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340767"/>
            <a:ext cx="8784976" cy="281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63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44824"/>
            <a:ext cx="8640960" cy="60897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85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6" y="423658"/>
            <a:ext cx="7735368" cy="63897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4315" y="423657"/>
            <a:ext cx="7735369" cy="6389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2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121194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5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852936"/>
            <a:ext cx="7543800" cy="3905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2852935"/>
            <a:ext cx="7543800" cy="39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771928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220200" y="242088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220072" y="29968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5220072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5220072" y="414913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60882"/>
            <a:ext cx="8496944" cy="1392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2980684"/>
            <a:ext cx="8496944" cy="8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548680"/>
            <a:ext cx="7920878" cy="5008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561" y="529977"/>
            <a:ext cx="7920878" cy="5057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8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46" y="404663"/>
            <a:ext cx="5473166" cy="63593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7145" y="404663"/>
            <a:ext cx="5473167" cy="6359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0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628800"/>
            <a:ext cx="8496942" cy="8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91460"/>
            <a:ext cx="5616622" cy="62499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23727" y="500573"/>
            <a:ext cx="5616623" cy="6240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11546"/>
            <a:ext cx="5256262" cy="63298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7705" y="411545"/>
            <a:ext cx="5281475" cy="63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0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02" y="377624"/>
            <a:ext cx="5270196" cy="63637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7705" y="377623"/>
            <a:ext cx="5281475" cy="6363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064896" cy="5225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476672"/>
            <a:ext cx="8064895" cy="522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2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72816"/>
            <a:ext cx="8640960" cy="142043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43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1605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2132856"/>
            <a:ext cx="8640959" cy="1160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2771928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20200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220072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220072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220072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480730"/>
            <a:ext cx="8640958" cy="1756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356992"/>
            <a:ext cx="8640958" cy="2081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340768"/>
            <a:ext cx="8640960" cy="26468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1343092"/>
          </a:xfrm>
          <a:prstGeom prst="rect">
            <a:avLst/>
          </a:prstGeom>
        </p:spPr>
      </p:pic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" y="1412776"/>
            <a:ext cx="8661836" cy="28714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1081" y="1412776"/>
            <a:ext cx="866183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1081" y="2708920"/>
            <a:ext cx="866183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1081" y="3501008"/>
            <a:ext cx="8661838" cy="783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8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632848" cy="57453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8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1" y="1484784"/>
            <a:ext cx="8661838" cy="14143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1081" y="1484782"/>
            <a:ext cx="8661838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1081" y="1988840"/>
            <a:ext cx="8661838" cy="91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62436"/>
            <a:ext cx="8496944" cy="2702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956"/>
          <a:stretch/>
        </p:blipFill>
        <p:spPr>
          <a:xfrm>
            <a:off x="323528" y="1124744"/>
            <a:ext cx="8496944" cy="31075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1052736"/>
            <a:ext cx="8496944" cy="6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" y="1772816"/>
            <a:ext cx="8661836" cy="17926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1081" y="1772815"/>
            <a:ext cx="866183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1081" y="2132856"/>
            <a:ext cx="8661838" cy="1432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2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93740"/>
            <a:ext cx="8640960" cy="2671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8640960" cy="3122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5905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1" y="1772816"/>
            <a:ext cx="8661838" cy="9946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1081" y="1772816"/>
            <a:ext cx="866183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1081" y="2132856"/>
            <a:ext cx="8661838" cy="63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53700"/>
            <a:ext cx="8208912" cy="54276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latin typeface="Comic Sans MS" panose="030F0702030302020204" pitchFamily="66" charset="0"/>
              </a:rPr>
              <a:t>Nov </a:t>
            </a:r>
            <a:r>
              <a:rPr lang="en-GB" sz="1400" b="1" dirty="0" smtClean="0">
                <a:latin typeface="Comic Sans MS" panose="030F0702030302020204" pitchFamily="66" charset="0"/>
              </a:rPr>
              <a:t>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" y="1772816"/>
            <a:ext cx="8661836" cy="17441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1081" y="1772815"/>
            <a:ext cx="8661838" cy="11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1081" y="2930372"/>
            <a:ext cx="8661838" cy="586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latin typeface="Comic Sans MS" panose="030F0702030302020204" pitchFamily="66" charset="0"/>
              </a:rPr>
              <a:t>Nov </a:t>
            </a:r>
            <a:r>
              <a:rPr lang="en-GB" sz="1400" b="1" dirty="0" smtClean="0">
                <a:latin typeface="Comic Sans MS" panose="030F0702030302020204" pitchFamily="66" charset="0"/>
              </a:rPr>
              <a:t>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6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534648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2" y="1700808"/>
            <a:ext cx="8439676" cy="10088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1" y="1685927"/>
            <a:ext cx="8439682" cy="1022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4" y="879278"/>
            <a:ext cx="8480472" cy="5934098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2276872"/>
            <a:ext cx="8439678" cy="10469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1" y="2276871"/>
            <a:ext cx="8439682" cy="104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51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39778"/>
            <a:ext cx="8496946" cy="4929582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052736"/>
            <a:ext cx="8496944" cy="4181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2" y="1685926"/>
            <a:ext cx="8439678" cy="18552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1" y="1685926"/>
            <a:ext cx="8439682" cy="1855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31633</TotalTime>
  <Words>322</Words>
  <Application>Microsoft Office PowerPoint</Application>
  <PresentationFormat>On-screen Show (4:3)</PresentationFormat>
  <Paragraphs>141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Theme1</vt:lpstr>
      <vt:lpstr>Recurring Decimals</vt:lpstr>
      <vt:lpstr>Recurring Decimals</vt:lpstr>
      <vt:lpstr>Recurring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2021-08-21T06:41:51Z</dcterms:modified>
</cp:coreProperties>
</file>