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52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7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86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50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824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79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89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61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46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89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1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19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0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322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80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506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2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6.xml"/><Relationship Id="rId18" Type="http://schemas.openxmlformats.org/officeDocument/2006/relationships/slide" Target="slide56.xml"/><Relationship Id="rId26" Type="http://schemas.openxmlformats.org/officeDocument/2006/relationships/slide" Target="slide8.xml"/><Relationship Id="rId3" Type="http://schemas.openxmlformats.org/officeDocument/2006/relationships/slide" Target="slide26.xml"/><Relationship Id="rId21" Type="http://schemas.openxmlformats.org/officeDocument/2006/relationships/slide" Target="slide62.xml"/><Relationship Id="rId34" Type="http://schemas.openxmlformats.org/officeDocument/2006/relationships/slide" Target="slide24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17" Type="http://schemas.openxmlformats.org/officeDocument/2006/relationships/slide" Target="slide54.xml"/><Relationship Id="rId25" Type="http://schemas.openxmlformats.org/officeDocument/2006/relationships/slide" Target="slide6.xml"/><Relationship Id="rId33" Type="http://schemas.openxmlformats.org/officeDocument/2006/relationships/slide" Target="slide22.xml"/><Relationship Id="rId2" Type="http://schemas.openxmlformats.org/officeDocument/2006/relationships/slide" Target="slide1.xml"/><Relationship Id="rId16" Type="http://schemas.openxmlformats.org/officeDocument/2006/relationships/slide" Target="slide52.xml"/><Relationship Id="rId20" Type="http://schemas.openxmlformats.org/officeDocument/2006/relationships/slide" Target="slide60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24" Type="http://schemas.openxmlformats.org/officeDocument/2006/relationships/slide" Target="slide4.xml"/><Relationship Id="rId32" Type="http://schemas.openxmlformats.org/officeDocument/2006/relationships/slide" Target="slide20.xml"/><Relationship Id="rId5" Type="http://schemas.openxmlformats.org/officeDocument/2006/relationships/slide" Target="slide30.xml"/><Relationship Id="rId15" Type="http://schemas.openxmlformats.org/officeDocument/2006/relationships/slide" Target="slide50.xml"/><Relationship Id="rId23" Type="http://schemas.openxmlformats.org/officeDocument/2006/relationships/slide" Target="slide2.xml"/><Relationship Id="rId28" Type="http://schemas.openxmlformats.org/officeDocument/2006/relationships/slide" Target="slide12.xml"/><Relationship Id="rId10" Type="http://schemas.openxmlformats.org/officeDocument/2006/relationships/slide" Target="slide40.xml"/><Relationship Id="rId19" Type="http://schemas.openxmlformats.org/officeDocument/2006/relationships/slide" Target="slide58.xml"/><Relationship Id="rId31" Type="http://schemas.openxmlformats.org/officeDocument/2006/relationships/slide" Target="slide18.xml"/><Relationship Id="rId4" Type="http://schemas.openxmlformats.org/officeDocument/2006/relationships/slide" Target="slide28.xml"/><Relationship Id="rId9" Type="http://schemas.openxmlformats.org/officeDocument/2006/relationships/slide" Target="slide38.xml"/><Relationship Id="rId14" Type="http://schemas.openxmlformats.org/officeDocument/2006/relationships/slide" Target="slide48.xml"/><Relationship Id="rId22" Type="http://schemas.openxmlformats.org/officeDocument/2006/relationships/slide" Target="slide64.xml"/><Relationship Id="rId27" Type="http://schemas.openxmlformats.org/officeDocument/2006/relationships/slide" Target="slide10.xml"/><Relationship Id="rId30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51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slide" Target="slide3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57.png"/><Relationship Id="rId7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0.png"/><Relationship Id="rId7" Type="http://schemas.openxmlformats.org/officeDocument/2006/relationships/slide" Target="slide4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6.png"/><Relationship Id="rId7" Type="http://schemas.openxmlformats.org/officeDocument/2006/relationships/slide" Target="slide4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4.png"/><Relationship Id="rId7" Type="http://schemas.openxmlformats.org/officeDocument/2006/relationships/slide" Target="slide5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7.png"/><Relationship Id="rId7" Type="http://schemas.openxmlformats.org/officeDocument/2006/relationships/slide" Target="slide5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7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0.png"/><Relationship Id="rId7" Type="http://schemas.openxmlformats.org/officeDocument/2006/relationships/slide" Target="slide5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81.png"/><Relationship Id="rId9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slide" Target="slide54.xml"/><Relationship Id="rId4" Type="http://schemas.openxmlformats.org/officeDocument/2006/relationships/slide" Target="slide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5.png"/><Relationship Id="rId7" Type="http://schemas.openxmlformats.org/officeDocument/2006/relationships/slide" Target="slide5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8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9.png"/><Relationship Id="rId7" Type="http://schemas.openxmlformats.org/officeDocument/2006/relationships/slide" Target="slide5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3.png"/><Relationship Id="rId7" Type="http://schemas.openxmlformats.org/officeDocument/2006/relationships/slide" Target="slide6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1.png"/><Relationship Id="rId7" Type="http://schemas.openxmlformats.org/officeDocument/2006/relationships/slide" Target="slide6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0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619672" y="35483"/>
            <a:ext cx="2376263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536104" y="191683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 </a:t>
            </a:r>
            <a:r>
              <a:rPr lang="en-GB" sz="1200" b="1" dirty="0" smtClean="0">
                <a:latin typeface="Comic Sans MS" panose="030F0702030302020204" pitchFamily="66" charset="0"/>
              </a:rPr>
              <a:t>3H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536104" y="245694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2017 1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536104" y="299695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2017 1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536104" y="35370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2017 1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4536104" y="4077072"/>
            <a:ext cx="972000" cy="4681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</a:t>
            </a:r>
            <a:r>
              <a:rPr lang="en-GB" sz="1200" b="1" dirty="0" smtClean="0">
                <a:latin typeface="Comic Sans MS" panose="030F0702030302020204" pitchFamily="66" charset="0"/>
              </a:rPr>
              <a:t>2H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536104" y="46171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5580112" y="1916832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5580112" y="2456736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1H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5580112" y="2996952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1H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5580112" y="3536856"/>
            <a:ext cx="972000" cy="4678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 2H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5580112" y="4077072"/>
            <a:ext cx="972000" cy="4678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1H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5580112" y="4616976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6624336" y="1916832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6" action="ppaction://hlinksldjump"/>
          </p:cNvPr>
          <p:cNvSpPr/>
          <p:nvPr/>
        </p:nvSpPr>
        <p:spPr>
          <a:xfrm>
            <a:off x="6624336" y="2456736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3H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7" action="ppaction://hlinksldjump"/>
          </p:cNvPr>
          <p:cNvSpPr/>
          <p:nvPr/>
        </p:nvSpPr>
        <p:spPr>
          <a:xfrm>
            <a:off x="6624336" y="2996952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 </a:t>
            </a:r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8" action="ppaction://hlinksldjump"/>
          </p:cNvPr>
          <p:cNvSpPr/>
          <p:nvPr/>
        </p:nvSpPr>
        <p:spPr>
          <a:xfrm>
            <a:off x="6624336" y="3537168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 </a:t>
            </a:r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9" action="ppaction://hlinksldjump"/>
          </p:cNvPr>
          <p:cNvSpPr/>
          <p:nvPr/>
        </p:nvSpPr>
        <p:spPr>
          <a:xfrm>
            <a:off x="6624336" y="4077072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 </a:t>
            </a:r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0" action="ppaction://hlinksldjump"/>
          </p:cNvPr>
          <p:cNvSpPr/>
          <p:nvPr/>
        </p:nvSpPr>
        <p:spPr>
          <a:xfrm>
            <a:off x="6624336" y="4617288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 2H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1" action="ppaction://hlinksldjump"/>
          </p:cNvPr>
          <p:cNvSpPr/>
          <p:nvPr/>
        </p:nvSpPr>
        <p:spPr>
          <a:xfrm>
            <a:off x="7668344" y="2996952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 2H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2" action="ppaction://hlinksldjump"/>
          </p:cNvPr>
          <p:cNvSpPr/>
          <p:nvPr/>
        </p:nvSpPr>
        <p:spPr>
          <a:xfrm>
            <a:off x="7668344" y="3537168"/>
            <a:ext cx="972000" cy="4678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 3H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3" action="ppaction://hlinksldjump"/>
          </p:cNvPr>
          <p:cNvSpPr/>
          <p:nvPr/>
        </p:nvSpPr>
        <p:spPr>
          <a:xfrm>
            <a:off x="1907704" y="191683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4" action="ppaction://hlinksldjump"/>
          </p:cNvPr>
          <p:cNvSpPr/>
          <p:nvPr/>
        </p:nvSpPr>
        <p:spPr>
          <a:xfrm>
            <a:off x="1907704" y="245694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5" action="ppaction://hlinksldjump"/>
          </p:cNvPr>
          <p:cNvSpPr/>
          <p:nvPr/>
        </p:nvSpPr>
        <p:spPr>
          <a:xfrm>
            <a:off x="1907704" y="299695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6" action="ppaction://hlinksldjump"/>
          </p:cNvPr>
          <p:cNvSpPr/>
          <p:nvPr/>
        </p:nvSpPr>
        <p:spPr>
          <a:xfrm>
            <a:off x="1907704" y="35370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7" action="ppaction://hlinksldjump"/>
          </p:cNvPr>
          <p:cNvSpPr/>
          <p:nvPr/>
        </p:nvSpPr>
        <p:spPr>
          <a:xfrm>
            <a:off x="1907704" y="40770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28" action="ppaction://hlinksldjump"/>
          </p:cNvPr>
          <p:cNvSpPr/>
          <p:nvPr/>
        </p:nvSpPr>
        <p:spPr>
          <a:xfrm>
            <a:off x="1907704" y="46171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29" action="ppaction://hlinksldjump"/>
          </p:cNvPr>
          <p:cNvSpPr/>
          <p:nvPr/>
        </p:nvSpPr>
        <p:spPr>
          <a:xfrm>
            <a:off x="2951928" y="191683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0" action="ppaction://hlinksldjump"/>
          </p:cNvPr>
          <p:cNvSpPr/>
          <p:nvPr/>
        </p:nvSpPr>
        <p:spPr>
          <a:xfrm>
            <a:off x="2951928" y="245694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1" action="ppaction://hlinksldjump"/>
          </p:cNvPr>
          <p:cNvSpPr/>
          <p:nvPr/>
        </p:nvSpPr>
        <p:spPr>
          <a:xfrm>
            <a:off x="2951928" y="299695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2" action="ppaction://hlinksldjump"/>
          </p:cNvPr>
          <p:cNvSpPr/>
          <p:nvPr/>
        </p:nvSpPr>
        <p:spPr>
          <a:xfrm>
            <a:off x="2951928" y="353716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3" action="ppaction://hlinksldjump"/>
          </p:cNvPr>
          <p:cNvSpPr/>
          <p:nvPr/>
        </p:nvSpPr>
        <p:spPr>
          <a:xfrm>
            <a:off x="2951712" y="40770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4" action="ppaction://hlinksldjump"/>
          </p:cNvPr>
          <p:cNvSpPr/>
          <p:nvPr/>
        </p:nvSpPr>
        <p:spPr>
          <a:xfrm>
            <a:off x="2951712" y="461718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07504" y="6165304"/>
            <a:ext cx="1800200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Proportion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07504" y="5589184"/>
            <a:ext cx="1800200" cy="51325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Inverse Proportion in context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7" y="544184"/>
            <a:ext cx="5472606" cy="4252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8" y="4776944"/>
            <a:ext cx="5472604" cy="1964424"/>
          </a:xfrm>
          <a:prstGeom prst="rect">
            <a:avLst/>
          </a:prstGeom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0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204864"/>
            <a:ext cx="7200798" cy="5232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71600" y="2204864"/>
            <a:ext cx="7200799" cy="523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4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07688"/>
            <a:ext cx="8640960" cy="4505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313219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628800"/>
            <a:ext cx="8496942" cy="24873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1628799"/>
            <a:ext cx="8496941" cy="2487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2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19750"/>
            <a:ext cx="8640958" cy="4693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640960" cy="250562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3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09790"/>
            <a:ext cx="8496942" cy="115917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1909790"/>
            <a:ext cx="8496941" cy="1159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7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84976" cy="58592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4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62442"/>
            <a:ext cx="8496942" cy="10945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255400"/>
            <a:ext cx="8496941" cy="110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7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780928"/>
            <a:ext cx="8640956" cy="3547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7818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3945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060848"/>
            <a:ext cx="8496941" cy="139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7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5256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674774"/>
            <a:ext cx="8640956" cy="39225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126368"/>
            <a:ext cx="8640958" cy="15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76872"/>
            <a:ext cx="8496942" cy="14299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250488"/>
            <a:ext cx="8496941" cy="1456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28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052736"/>
            <a:ext cx="8640958" cy="38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847944"/>
            <a:ext cx="8496940" cy="7250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775936"/>
            <a:ext cx="8496941" cy="797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08" y="5706259"/>
            <a:ext cx="5905920" cy="1107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57458"/>
            <a:ext cx="5904656" cy="44078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672" y="414454"/>
            <a:ext cx="5904656" cy="14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492896"/>
            <a:ext cx="8496940" cy="10390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492896"/>
            <a:ext cx="849694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3529" y="3140968"/>
            <a:ext cx="8496941" cy="390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628800"/>
            <a:ext cx="8640956" cy="5019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052736"/>
            <a:ext cx="8640958" cy="2249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420888"/>
            <a:ext cx="8784972" cy="8182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420888"/>
            <a:ext cx="8784974" cy="818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8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42660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14993"/>
            <a:ext cx="8640958" cy="1170070"/>
          </a:xfrm>
          <a:prstGeom prst="rect">
            <a:avLst/>
          </a:prstGeom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0745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4"/>
            <a:ext cx="8640960" cy="107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8784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4" cy="878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563838"/>
            <a:ext cx="8640958" cy="224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996952"/>
            <a:ext cx="8640960" cy="2670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24436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5917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2"/>
            <a:ext cx="8640960" cy="1591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6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44528"/>
            <a:ext cx="7632848" cy="60688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1008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5"/>
            <a:ext cx="8640960" cy="1100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7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916832"/>
            <a:ext cx="8640956" cy="46879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45088"/>
            <a:ext cx="8640958" cy="16198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4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0740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00807"/>
            <a:ext cx="8640960" cy="20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952476"/>
            <a:ext cx="8640956" cy="48609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052736"/>
            <a:ext cx="8640958" cy="18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2714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127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97756"/>
            <a:ext cx="8496944" cy="46716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496944" cy="17200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9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10197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1019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2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42149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099788"/>
            <a:ext cx="8640956" cy="4569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18618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40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13108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1310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1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830668"/>
            <a:ext cx="8496942" cy="48386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9" y="1052736"/>
            <a:ext cx="8496942" cy="12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33297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980727"/>
            <a:ext cx="8640960" cy="3329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8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77072"/>
            <a:ext cx="6336704" cy="254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27398"/>
            <a:ext cx="6336704" cy="36496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348882"/>
            <a:ext cx="6477000" cy="9334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33500" y="2348880"/>
            <a:ext cx="6477000" cy="933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79768"/>
            <a:ext cx="8496944" cy="47695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97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96944" cy="28689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268760"/>
            <a:ext cx="8496944" cy="513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528" y="1781910"/>
            <a:ext cx="8496944" cy="2355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928044"/>
            <a:ext cx="8496942" cy="37413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1052736"/>
            <a:ext cx="8496944" cy="28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96944" cy="29218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268760"/>
            <a:ext cx="8496944" cy="2921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81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09158"/>
            <a:ext cx="8784972" cy="4997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09158"/>
            <a:ext cx="8784974" cy="49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5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817360"/>
            <a:ext cx="8784972" cy="485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980728"/>
            <a:ext cx="8784974" cy="16337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628800"/>
            <a:ext cx="8496942" cy="24248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628800"/>
            <a:ext cx="8496944" cy="2424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3397428"/>
            <a:ext cx="8496940" cy="3199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998404"/>
            <a:ext cx="8496942" cy="39427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22154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84784"/>
            <a:ext cx="8496944" cy="221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3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3563786"/>
            <a:ext cx="8640956" cy="3249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2180102"/>
            <a:ext cx="8640958" cy="29770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052736"/>
            <a:ext cx="8640958" cy="199712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41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22856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404663"/>
            <a:ext cx="8496944" cy="10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256" y="2749033"/>
            <a:ext cx="6821488" cy="38748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8" y="1412776"/>
            <a:ext cx="8496944" cy="1277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61256" y="2749033"/>
            <a:ext cx="6821488" cy="197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1256" y="4725143"/>
            <a:ext cx="6821488" cy="1898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717032"/>
            <a:ext cx="8496942" cy="2891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980728"/>
            <a:ext cx="8496942" cy="34803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6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25" y="2996952"/>
            <a:ext cx="6947950" cy="2448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07858"/>
            <a:ext cx="8496944" cy="18170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107857"/>
            <a:ext cx="8496944" cy="1817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8025" y="2944143"/>
            <a:ext cx="6947950" cy="2501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2542376"/>
            <a:ext cx="8496940" cy="40549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2736"/>
            <a:ext cx="8496942" cy="1837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6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26" y="3581542"/>
            <a:ext cx="6947948" cy="2367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40853"/>
            <a:ext cx="7056784" cy="30119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8" y="404664"/>
            <a:ext cx="7056784" cy="304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8025" y="3581542"/>
            <a:ext cx="6947950" cy="2367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4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140968"/>
            <a:ext cx="7632848" cy="3642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20690"/>
            <a:ext cx="7632848" cy="3084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4664"/>
            <a:ext cx="7632848" cy="15729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881230"/>
            <a:ext cx="8784974" cy="4788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80728"/>
            <a:ext cx="8784976" cy="15683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25" y="2998682"/>
            <a:ext cx="6947950" cy="2429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692696"/>
            <a:ext cx="7056782" cy="21450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8" y="692696"/>
            <a:ext cx="7056784" cy="2145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8025" y="2996952"/>
            <a:ext cx="6947950" cy="2430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2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738262"/>
            <a:ext cx="8640958" cy="30751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43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13" y="3815156"/>
            <a:ext cx="5992574" cy="2926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4664"/>
            <a:ext cx="7776864" cy="33660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404664"/>
            <a:ext cx="7776864" cy="333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75713" y="3815156"/>
            <a:ext cx="5992574" cy="405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575713" y="4221088"/>
            <a:ext cx="599257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568" y="738586"/>
            <a:ext cx="7776864" cy="3032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168576"/>
            <a:ext cx="8640958" cy="3500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30035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2924944"/>
            <a:ext cx="6821488" cy="3470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22687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476670"/>
            <a:ext cx="8496942" cy="226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61257" y="2924943"/>
            <a:ext cx="6821488" cy="3470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1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18240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3" y="2348880"/>
            <a:ext cx="878497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3" y="3068960"/>
            <a:ext cx="8784974" cy="59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3798114"/>
            <a:ext cx="8784972" cy="3015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069875"/>
            <a:ext cx="8784974" cy="2718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980728"/>
            <a:ext cx="8784974" cy="12086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94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132856"/>
            <a:ext cx="8784972" cy="11350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132855"/>
            <a:ext cx="878497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3" y="2636912"/>
            <a:ext cx="8784974" cy="631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31676</TotalTime>
  <Words>736</Words>
  <Application>Microsoft Office PowerPoint</Application>
  <PresentationFormat>On-screen Show (4:3)</PresentationFormat>
  <Paragraphs>241</Paragraphs>
  <Slides>65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Comic Sans MS</vt:lpstr>
      <vt:lpstr>Theme1</vt:lpstr>
      <vt:lpstr>Ratio &amp; Basic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2815</cp:revision>
  <cp:lastPrinted>2019-03-09T08:19:56Z</cp:lastPrinted>
  <dcterms:created xsi:type="dcterms:W3CDTF">2014-02-21T20:01:10Z</dcterms:created>
  <dcterms:modified xsi:type="dcterms:W3CDTF">2020-11-10T15:32:20Z</dcterms:modified>
</cp:coreProperties>
</file>