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7.xml"/><Relationship Id="rId3" Type="http://schemas.openxmlformats.org/officeDocument/2006/relationships/slide" Target="slide2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4.xml"/><Relationship Id="rId2" Type="http://schemas.openxmlformats.org/officeDocument/2006/relationships/slide" Target="slide1.xml"/><Relationship Id="rId16" Type="http://schemas.openxmlformats.org/officeDocument/2006/relationships/slide" Target="slide32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0.xml"/><Relationship Id="rId23" Type="http://schemas.openxmlformats.org/officeDocument/2006/relationships/slide" Target="slide50.xml"/><Relationship Id="rId10" Type="http://schemas.openxmlformats.org/officeDocument/2006/relationships/slide" Target="slide16.xml"/><Relationship Id="rId19" Type="http://schemas.openxmlformats.org/officeDocument/2006/relationships/slide" Target="slide41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7.xml"/><Relationship Id="rId22" Type="http://schemas.openxmlformats.org/officeDocument/2006/relationships/slide" Target="slide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43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5.xm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619672" y="35483"/>
            <a:ext cx="2376263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7" name="Rectangle 66">
            <a:hlinkClick r:id="rId3" action="ppaction://hlinksldjump"/>
          </p:cNvPr>
          <p:cNvSpPr/>
          <p:nvPr/>
        </p:nvSpPr>
        <p:spPr>
          <a:xfrm>
            <a:off x="2807912" y="224092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807912" y="278103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07912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807912" y="3861152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6165304"/>
            <a:ext cx="1800200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Proportion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807912" y="44011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427984" y="1988840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427984" y="2528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4427984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4427984" y="3609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4427984" y="414908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4427984" y="468919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5472208" y="198884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5472208" y="252895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5472208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5472208" y="3609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8" action="ppaction://hlinksldjump"/>
          </p:cNvPr>
          <p:cNvSpPr/>
          <p:nvPr/>
        </p:nvSpPr>
        <p:spPr>
          <a:xfrm>
            <a:off x="5472208" y="414908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9" action="ppaction://hlinksldjump"/>
          </p:cNvPr>
          <p:cNvSpPr/>
          <p:nvPr/>
        </p:nvSpPr>
        <p:spPr>
          <a:xfrm>
            <a:off x="5472208" y="46891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0" action="ppaction://hlinksldjump"/>
          </p:cNvPr>
          <p:cNvSpPr/>
          <p:nvPr/>
        </p:nvSpPr>
        <p:spPr>
          <a:xfrm>
            <a:off x="6516216" y="252895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1" action="ppaction://hlinksldjump"/>
          </p:cNvPr>
          <p:cNvSpPr/>
          <p:nvPr/>
        </p:nvSpPr>
        <p:spPr>
          <a:xfrm>
            <a:off x="6516216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2" action="ppaction://hlinksldjump"/>
          </p:cNvPr>
          <p:cNvSpPr/>
          <p:nvPr/>
        </p:nvSpPr>
        <p:spPr>
          <a:xfrm>
            <a:off x="6516216" y="3609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3" action="ppaction://hlinksldjump"/>
          </p:cNvPr>
          <p:cNvSpPr/>
          <p:nvPr/>
        </p:nvSpPr>
        <p:spPr>
          <a:xfrm>
            <a:off x="6516216" y="4149080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5589184"/>
            <a:ext cx="1800200" cy="5132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Inverse Proportion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27159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96752"/>
            <a:ext cx="3760048" cy="4298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759248"/>
            <a:ext cx="5616624" cy="35265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5496" y="1196752"/>
            <a:ext cx="8872616" cy="429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17005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70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48880"/>
            <a:ext cx="6336704" cy="6835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03648" y="2348878"/>
            <a:ext cx="6336704" cy="68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700808"/>
            <a:ext cx="8496942" cy="11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51" y="404664"/>
            <a:ext cx="6465498" cy="63367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339251" y="404663"/>
            <a:ext cx="6465498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3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0785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404664"/>
            <a:ext cx="7735368" cy="55184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4316" y="404664"/>
            <a:ext cx="7735368" cy="549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7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72" y="418360"/>
            <a:ext cx="6337988" cy="63950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74372" y="404664"/>
            <a:ext cx="633798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4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2332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0928"/>
            <a:ext cx="8640960" cy="35523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17242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30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6336704" cy="58778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39752" y="476670"/>
            <a:ext cx="6336704" cy="587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6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340769"/>
            <a:ext cx="7920878" cy="35104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11561" y="1340768"/>
            <a:ext cx="7920878" cy="351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3096"/>
            <a:ext cx="8640960" cy="14458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06" y="476672"/>
            <a:ext cx="5931254" cy="552449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81106" y="476671"/>
            <a:ext cx="5931254" cy="5546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6672"/>
            <a:ext cx="4752528" cy="2913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89744"/>
            <a:ext cx="5757762" cy="33516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1680" y="476672"/>
            <a:ext cx="5757762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489366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20888"/>
            <a:ext cx="6912768" cy="1135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2420888"/>
            <a:ext cx="6912768" cy="113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484784"/>
            <a:ext cx="8640958" cy="16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94" y="404662"/>
            <a:ext cx="6322130" cy="61926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66294" y="404661"/>
            <a:ext cx="6322130" cy="619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8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04664"/>
            <a:ext cx="4752528" cy="1643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76785"/>
            <a:ext cx="4752528" cy="47358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15816" y="404661"/>
            <a:ext cx="4752528" cy="640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92524"/>
            <a:ext cx="6480720" cy="64208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331639" y="392523"/>
            <a:ext cx="6480721" cy="642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22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43" y="399130"/>
            <a:ext cx="6065114" cy="6414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39444" y="404661"/>
            <a:ext cx="6065114" cy="640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1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26469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a football game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 number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men : number of women : number of children = 13 : 5 : 7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There are 4152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men than women.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number of children at the game.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22154"/>
            <a:ext cx="8064896" cy="62472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22153"/>
            <a:ext cx="8064896" cy="624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3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39103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9 : 4 and 10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7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its simplest form. </a:t>
            </a:r>
          </a:p>
          <a:p>
            <a:pPr algn="r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[3 marks] </a:t>
            </a:r>
          </a:p>
        </p:txBody>
      </p:sp>
    </p:spTree>
    <p:extLst>
      <p:ext uri="{BB962C8B-B14F-4D97-AF65-F5344CB8AC3E}">
        <p14:creationId xmlns:p14="http://schemas.microsoft.com/office/powerpoint/2010/main" val="2234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9470"/>
            <a:ext cx="6719888" cy="64039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422153"/>
            <a:ext cx="6719888" cy="639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1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43" y="404664"/>
            <a:ext cx="6538914" cy="63018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02544" y="422153"/>
            <a:ext cx="6538914" cy="6284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09120"/>
            <a:ext cx="7632848" cy="17261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33790"/>
            <a:ext cx="7632848" cy="3975330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2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5816"/>
            <a:ext cx="7200800" cy="62555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3" y="481241"/>
            <a:ext cx="7200801" cy="6260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20" y="550739"/>
            <a:ext cx="6410672" cy="5756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89720" y="550737"/>
            <a:ext cx="6410672" cy="575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29839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179192"/>
            <a:ext cx="8496944" cy="6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4430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724423"/>
            <a:ext cx="8208912" cy="4470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3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1540" y="1151785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two thirds of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4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ratio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your answer in its simplest form where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are integers.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2984"/>
            <a:ext cx="5328592" cy="64103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4" y="402983"/>
            <a:ext cx="5328592" cy="641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5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84784"/>
            <a:ext cx="8496944" cy="20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420888"/>
            <a:ext cx="8064894" cy="1015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2420888"/>
            <a:ext cx="8064894" cy="1015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9552" y="1124744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Theo starts with savings of £18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James starts with no savings.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Each week from now,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Theo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will save £4.50 and James will save £4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how many weeks will Theo and James have savings in the ratio 15 : 8 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69684"/>
            <a:ext cx="7488832" cy="5983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3" y="481241"/>
            <a:ext cx="7488833" cy="5972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2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3513"/>
            <a:ext cx="8352926" cy="5770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8" y="543511"/>
            <a:ext cx="8352926" cy="577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87624" y="1098610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2 : 3 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5 : 4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your answer in its simplest form.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6828"/>
            <a:ext cx="8064896" cy="5984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436827"/>
            <a:ext cx="8064895" cy="5984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62138"/>
            <a:ext cx="4248472" cy="64145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1760" y="392523"/>
            <a:ext cx="4248472" cy="5196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11760" y="5589239"/>
            <a:ext cx="4248472" cy="118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11560" y="112474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Beth and Mia translate documents from Spanish into English.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set of documents that would take Beth 8 days would take Mia 10 days.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Beth starts to translate the documents.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After 2 days Beth and Mia both work on translating the documents.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many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days will it take to complete the work?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must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your working.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[4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60167"/>
            <a:ext cx="5328592" cy="63349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4" y="436828"/>
            <a:ext cx="5328592" cy="635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268760"/>
            <a:ext cx="8640960" cy="19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3406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8" y="1340767"/>
            <a:ext cx="8496944" cy="3406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861048"/>
            <a:ext cx="6480720" cy="23175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39" y="404664"/>
            <a:ext cx="6480722" cy="34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2708920"/>
            <a:ext cx="6192686" cy="349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75656" y="2708920"/>
            <a:ext cx="6192687" cy="34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31751</TotalTime>
  <Words>794</Words>
  <Application>Microsoft Office PowerPoint</Application>
  <PresentationFormat>On-screen Show (4:3)</PresentationFormat>
  <Paragraphs>221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Times New Roman</vt:lpstr>
      <vt:lpstr>Theme1</vt:lpstr>
      <vt:lpstr>Ratio &amp; Basic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2817</cp:revision>
  <cp:lastPrinted>2019-03-09T08:19:56Z</cp:lastPrinted>
  <dcterms:created xsi:type="dcterms:W3CDTF">2014-02-21T20:01:10Z</dcterms:created>
  <dcterms:modified xsi:type="dcterms:W3CDTF">2020-11-09T09:09:06Z</dcterms:modified>
</cp:coreProperties>
</file>