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0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05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67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72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07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62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83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67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18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599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22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2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8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13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5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8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54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0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4.xml"/><Relationship Id="rId18" Type="http://schemas.openxmlformats.org/officeDocument/2006/relationships/slide" Target="slide54.xml"/><Relationship Id="rId26" Type="http://schemas.openxmlformats.org/officeDocument/2006/relationships/slide" Target="slide6.xml"/><Relationship Id="rId3" Type="http://schemas.openxmlformats.org/officeDocument/2006/relationships/slide" Target="slide28.xml"/><Relationship Id="rId21" Type="http://schemas.openxmlformats.org/officeDocument/2006/relationships/slide" Target="slide60.xml"/><Relationship Id="rId34" Type="http://schemas.openxmlformats.org/officeDocument/2006/relationships/slide" Target="slide22.xml"/><Relationship Id="rId7" Type="http://schemas.openxmlformats.org/officeDocument/2006/relationships/slide" Target="slide32.xml"/><Relationship Id="rId12" Type="http://schemas.openxmlformats.org/officeDocument/2006/relationships/slide" Target="slide42.xml"/><Relationship Id="rId17" Type="http://schemas.openxmlformats.org/officeDocument/2006/relationships/slide" Target="slide52.xml"/><Relationship Id="rId25" Type="http://schemas.openxmlformats.org/officeDocument/2006/relationships/slide" Target="slide4.xml"/><Relationship Id="rId33" Type="http://schemas.openxmlformats.org/officeDocument/2006/relationships/slide" Target="slide20.xml"/><Relationship Id="rId2" Type="http://schemas.openxmlformats.org/officeDocument/2006/relationships/slide" Target="slide1.xml"/><Relationship Id="rId16" Type="http://schemas.openxmlformats.org/officeDocument/2006/relationships/slide" Target="slide50.xml"/><Relationship Id="rId20" Type="http://schemas.openxmlformats.org/officeDocument/2006/relationships/slide" Target="slide58.xml"/><Relationship Id="rId29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40.xml"/><Relationship Id="rId24" Type="http://schemas.openxmlformats.org/officeDocument/2006/relationships/slide" Target="slide66.xml"/><Relationship Id="rId32" Type="http://schemas.openxmlformats.org/officeDocument/2006/relationships/slide" Target="slide18.xml"/><Relationship Id="rId5" Type="http://schemas.openxmlformats.org/officeDocument/2006/relationships/slide" Target="slide3.xml"/><Relationship Id="rId15" Type="http://schemas.openxmlformats.org/officeDocument/2006/relationships/slide" Target="slide48.xml"/><Relationship Id="rId23" Type="http://schemas.openxmlformats.org/officeDocument/2006/relationships/slide" Target="slide64.xml"/><Relationship Id="rId28" Type="http://schemas.openxmlformats.org/officeDocument/2006/relationships/slide" Target="slide10.xml"/><Relationship Id="rId36" Type="http://schemas.openxmlformats.org/officeDocument/2006/relationships/slide" Target="slide26.xml"/><Relationship Id="rId10" Type="http://schemas.openxmlformats.org/officeDocument/2006/relationships/slide" Target="slide38.xml"/><Relationship Id="rId19" Type="http://schemas.openxmlformats.org/officeDocument/2006/relationships/slide" Target="slide56.xml"/><Relationship Id="rId31" Type="http://schemas.openxmlformats.org/officeDocument/2006/relationships/slide" Target="slide16.xml"/><Relationship Id="rId4" Type="http://schemas.openxmlformats.org/officeDocument/2006/relationships/slide" Target="slide2.xml"/><Relationship Id="rId9" Type="http://schemas.openxmlformats.org/officeDocument/2006/relationships/slide" Target="slide36.xml"/><Relationship Id="rId14" Type="http://schemas.openxmlformats.org/officeDocument/2006/relationships/slide" Target="slide46.xml"/><Relationship Id="rId22" Type="http://schemas.openxmlformats.org/officeDocument/2006/relationships/slide" Target="slide62.xml"/><Relationship Id="rId27" Type="http://schemas.openxmlformats.org/officeDocument/2006/relationships/slide" Target="slide8.xml"/><Relationship Id="rId30" Type="http://schemas.openxmlformats.org/officeDocument/2006/relationships/slide" Target="slide14.xml"/><Relationship Id="rId35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0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00.xml"/><Relationship Id="rId4" Type="http://schemas.openxmlformats.org/officeDocument/2006/relationships/slide" Target="slide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0.xml"/><Relationship Id="rId4" Type="http://schemas.openxmlformats.org/officeDocument/2006/relationships/slide" Target="slide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3.xml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5.png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3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3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3.xml"/><Relationship Id="rId4" Type="http://schemas.openxmlformats.org/officeDocument/2006/relationships/slide" Target="slide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7.xml"/><Relationship Id="rId4" Type="http://schemas.openxmlformats.org/officeDocument/2006/relationships/slide" Target="slide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7.xml"/><Relationship Id="rId4" Type="http://schemas.openxmlformats.org/officeDocument/2006/relationships/slide" Target="slide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slide" Target="slide109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9.xml"/><Relationship Id="rId4" Type="http://schemas.openxmlformats.org/officeDocument/2006/relationships/slide" Target="slide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1.xml"/><Relationship Id="rId4" Type="http://schemas.openxmlformats.org/officeDocument/2006/relationships/slide" Target="slide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1.xml"/><Relationship Id="rId4" Type="http://schemas.openxmlformats.org/officeDocument/2006/relationships/slide" Target="slide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1.xml"/><Relationship Id="rId4" Type="http://schemas.openxmlformats.org/officeDocument/2006/relationships/slide" Target="slide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4.xml"/><Relationship Id="rId4" Type="http://schemas.openxmlformats.org/officeDocument/2006/relationships/slide" Target="slide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6.xml"/><Relationship Id="rId4" Type="http://schemas.openxmlformats.org/officeDocument/2006/relationships/slide" Target="slide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6.png"/><Relationship Id="rId4" Type="http://schemas.openxmlformats.org/officeDocument/2006/relationships/slide" Target="slide11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8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slide" Target="slide120.xml"/><Relationship Id="rId3" Type="http://schemas.openxmlformats.org/officeDocument/2006/relationships/image" Target="../media/image159.png"/><Relationship Id="rId7" Type="http://schemas.openxmlformats.org/officeDocument/2006/relationships/slide" Target="slide3.xml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Relationship Id="rId9" Type="http://schemas.openxmlformats.org/officeDocument/2006/relationships/image" Target="../media/image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0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2.xml"/><Relationship Id="rId4" Type="http://schemas.openxmlformats.org/officeDocument/2006/relationships/slide" Target="slide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2.xml"/><Relationship Id="rId4" Type="http://schemas.openxmlformats.org/officeDocument/2006/relationships/slide" Target="slide3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8.png"/><Relationship Id="rId7" Type="http://schemas.openxmlformats.org/officeDocument/2006/relationships/image" Target="../media/image169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4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4.xml"/><Relationship Id="rId4" Type="http://schemas.openxmlformats.org/officeDocument/2006/relationships/slide" Target="slide3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2.png"/><Relationship Id="rId7" Type="http://schemas.openxmlformats.org/officeDocument/2006/relationships/image" Target="../media/image173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6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6.xml"/><Relationship Id="rId4" Type="http://schemas.openxmlformats.org/officeDocument/2006/relationships/slide" Target="slide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8.xml"/><Relationship Id="rId4" Type="http://schemas.openxmlformats.org/officeDocument/2006/relationships/slide" Target="slide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8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30.xml"/><Relationship Id="rId4" Type="http://schemas.openxmlformats.org/officeDocument/2006/relationships/slide" Target="slide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0.xml"/><Relationship Id="rId4" Type="http://schemas.openxmlformats.org/officeDocument/2006/relationships/slide" Target="slide3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81.png"/><Relationship Id="rId7" Type="http://schemas.openxmlformats.org/officeDocument/2006/relationships/image" Target="../media/image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2.xml"/><Relationship Id="rId5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image" Target="../media/image18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2.xml"/><Relationship Id="rId4" Type="http://schemas.openxmlformats.org/officeDocument/2006/relationships/slide" Target="slide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34.xml"/><Relationship Id="rId4" Type="http://schemas.openxmlformats.org/officeDocument/2006/relationships/slide" Target="slide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4.xml"/><Relationship Id="rId4" Type="http://schemas.openxmlformats.org/officeDocument/2006/relationships/slide" Target="slide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36.xml"/><Relationship Id="rId4" Type="http://schemas.openxmlformats.org/officeDocument/2006/relationships/slide" Target="slide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36.xml"/><Relationship Id="rId4" Type="http://schemas.openxmlformats.org/officeDocument/2006/relationships/slide" Target="slide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6.xml"/><Relationship Id="rId4" Type="http://schemas.openxmlformats.org/officeDocument/2006/relationships/slide" Target="slide3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91.png"/><Relationship Id="rId7" Type="http://schemas.openxmlformats.org/officeDocument/2006/relationships/slide" Target="slide139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9.xml"/><Relationship Id="rId4" Type="http://schemas.openxmlformats.org/officeDocument/2006/relationships/slide" Target="slide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41.xml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95.png"/><Relationship Id="rId4" Type="http://schemas.openxmlformats.org/officeDocument/2006/relationships/image" Target="../media/image3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1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3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3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7" Type="http://schemas.openxmlformats.org/officeDocument/2006/relationships/image" Target="../media/image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5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5.xml"/><Relationship Id="rId4" Type="http://schemas.openxmlformats.org/officeDocument/2006/relationships/slide" Target="slide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47.xml"/><Relationship Id="rId4" Type="http://schemas.openxmlformats.org/officeDocument/2006/relationships/slide" Target="slide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7.xml"/><Relationship Id="rId4" Type="http://schemas.openxmlformats.org/officeDocument/2006/relationships/slide" Target="slide3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8.png"/><Relationship Id="rId7" Type="http://schemas.openxmlformats.org/officeDocument/2006/relationships/slide" Target="slide149.xml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20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slide" Target="slide149.xml"/><Relationship Id="rId4" Type="http://schemas.openxmlformats.org/officeDocument/2006/relationships/slide" Target="slide3.xml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13.png"/><Relationship Id="rId7" Type="http://schemas.openxmlformats.org/officeDocument/2006/relationships/image" Target="../media/image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1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1.xml"/><Relationship Id="rId4" Type="http://schemas.openxmlformats.org/officeDocument/2006/relationships/slide" Target="slide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53.xml"/><Relationship Id="rId4" Type="http://schemas.openxmlformats.org/officeDocument/2006/relationships/slide" Target="slide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53.xml"/><Relationship Id="rId4" Type="http://schemas.openxmlformats.org/officeDocument/2006/relationships/slide" Target="slide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3.xml"/><Relationship Id="rId4" Type="http://schemas.openxmlformats.org/officeDocument/2006/relationships/slide" Target="slide3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221.png"/><Relationship Id="rId7" Type="http://schemas.openxmlformats.org/officeDocument/2006/relationships/image" Target="../media/image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6.xml"/><Relationship Id="rId5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image" Target="../media/image223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6.xml"/><Relationship Id="rId4" Type="http://schemas.openxmlformats.org/officeDocument/2006/relationships/slide" Target="slide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7" Type="http://schemas.openxmlformats.org/officeDocument/2006/relationships/image" Target="../media/image3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8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8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5" Type="http://schemas.openxmlformats.org/officeDocument/2006/relationships/image" Target="../media/image3.png"/><Relationship Id="rId4" Type="http://schemas.openxmlformats.org/officeDocument/2006/relationships/slide" Target="slide160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0.xml"/><Relationship Id="rId4" Type="http://schemas.openxmlformats.org/officeDocument/2006/relationships/slide" Target="slide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3.png"/><Relationship Id="rId4" Type="http://schemas.openxmlformats.org/officeDocument/2006/relationships/slide" Target="slide16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13" Type="http://schemas.openxmlformats.org/officeDocument/2006/relationships/slide" Target="slide85.xml"/><Relationship Id="rId18" Type="http://schemas.openxmlformats.org/officeDocument/2006/relationships/slide" Target="slide98.xml"/><Relationship Id="rId3" Type="http://schemas.openxmlformats.org/officeDocument/2006/relationships/slide" Target="slide68.xml"/><Relationship Id="rId21" Type="http://schemas.openxmlformats.org/officeDocument/2006/relationships/slide" Target="slide107.xml"/><Relationship Id="rId7" Type="http://schemas.openxmlformats.org/officeDocument/2006/relationships/slide" Target="slide72.xml"/><Relationship Id="rId12" Type="http://schemas.openxmlformats.org/officeDocument/2006/relationships/slide" Target="slide82.xml"/><Relationship Id="rId17" Type="http://schemas.openxmlformats.org/officeDocument/2006/relationships/slide" Target="slide96.xml"/><Relationship Id="rId25" Type="http://schemas.openxmlformats.org/officeDocument/2006/relationships/slide" Target="slide116.xml"/><Relationship Id="rId2" Type="http://schemas.openxmlformats.org/officeDocument/2006/relationships/slide" Target="slide2.xml"/><Relationship Id="rId16" Type="http://schemas.openxmlformats.org/officeDocument/2006/relationships/slide" Target="slide93.xml"/><Relationship Id="rId20" Type="http://schemas.openxmlformats.org/officeDocument/2006/relationships/slide" Target="slide10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0.xml"/><Relationship Id="rId11" Type="http://schemas.openxmlformats.org/officeDocument/2006/relationships/slide" Target="slide80.xml"/><Relationship Id="rId24" Type="http://schemas.openxmlformats.org/officeDocument/2006/relationships/slide" Target="slide114.xml"/><Relationship Id="rId5" Type="http://schemas.openxmlformats.org/officeDocument/2006/relationships/slide" Target="slide3.xml"/><Relationship Id="rId15" Type="http://schemas.openxmlformats.org/officeDocument/2006/relationships/slide" Target="slide91.xml"/><Relationship Id="rId23" Type="http://schemas.openxmlformats.org/officeDocument/2006/relationships/slide" Target="slide111.xml"/><Relationship Id="rId10" Type="http://schemas.openxmlformats.org/officeDocument/2006/relationships/slide" Target="slide78.xml"/><Relationship Id="rId19" Type="http://schemas.openxmlformats.org/officeDocument/2006/relationships/slide" Target="slide100.xml"/><Relationship Id="rId4" Type="http://schemas.openxmlformats.org/officeDocument/2006/relationships/slide" Target="slide1.xml"/><Relationship Id="rId9" Type="http://schemas.openxmlformats.org/officeDocument/2006/relationships/slide" Target="slide76.xml"/><Relationship Id="rId14" Type="http://schemas.openxmlformats.org/officeDocument/2006/relationships/slide" Target="slide88.xml"/><Relationship Id="rId22" Type="http://schemas.openxmlformats.org/officeDocument/2006/relationships/slide" Target="slide10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2.xml"/><Relationship Id="rId13" Type="http://schemas.openxmlformats.org/officeDocument/2006/relationships/slide" Target="slide132.xml"/><Relationship Id="rId18" Type="http://schemas.openxmlformats.org/officeDocument/2006/relationships/slide" Target="slide143.xml"/><Relationship Id="rId26" Type="http://schemas.openxmlformats.org/officeDocument/2006/relationships/slide" Target="slide160.xml"/><Relationship Id="rId3" Type="http://schemas.openxmlformats.org/officeDocument/2006/relationships/slide" Target="slide3.xml"/><Relationship Id="rId21" Type="http://schemas.openxmlformats.org/officeDocument/2006/relationships/slide" Target="slide149.xml"/><Relationship Id="rId7" Type="http://schemas.openxmlformats.org/officeDocument/2006/relationships/slide" Target="slide120.xml"/><Relationship Id="rId12" Type="http://schemas.openxmlformats.org/officeDocument/2006/relationships/slide" Target="slide130.xml"/><Relationship Id="rId17" Type="http://schemas.openxmlformats.org/officeDocument/2006/relationships/slide" Target="slide141.xml"/><Relationship Id="rId25" Type="http://schemas.openxmlformats.org/officeDocument/2006/relationships/slide" Target="slide158.xml"/><Relationship Id="rId2" Type="http://schemas.openxmlformats.org/officeDocument/2006/relationships/notesSlide" Target="../notesSlides/notesSlide1.xml"/><Relationship Id="rId16" Type="http://schemas.openxmlformats.org/officeDocument/2006/relationships/slide" Target="slide139.xml"/><Relationship Id="rId20" Type="http://schemas.openxmlformats.org/officeDocument/2006/relationships/slide" Target="slide1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128.xml"/><Relationship Id="rId24" Type="http://schemas.openxmlformats.org/officeDocument/2006/relationships/slide" Target="slide156.xml"/><Relationship Id="rId5" Type="http://schemas.openxmlformats.org/officeDocument/2006/relationships/slide" Target="slide1.xml"/><Relationship Id="rId15" Type="http://schemas.openxmlformats.org/officeDocument/2006/relationships/slide" Target="slide136.xml"/><Relationship Id="rId23" Type="http://schemas.openxmlformats.org/officeDocument/2006/relationships/slide" Target="slide153.xml"/><Relationship Id="rId10" Type="http://schemas.openxmlformats.org/officeDocument/2006/relationships/slide" Target="slide126.xml"/><Relationship Id="rId19" Type="http://schemas.openxmlformats.org/officeDocument/2006/relationships/slide" Target="slide145.xml"/><Relationship Id="rId4" Type="http://schemas.openxmlformats.org/officeDocument/2006/relationships/slide" Target="slide118.xml"/><Relationship Id="rId9" Type="http://schemas.openxmlformats.org/officeDocument/2006/relationships/slide" Target="slide124.xml"/><Relationship Id="rId14" Type="http://schemas.openxmlformats.org/officeDocument/2006/relationships/slide" Target="slide134.xml"/><Relationship Id="rId22" Type="http://schemas.openxmlformats.org/officeDocument/2006/relationships/slide" Target="slide151.xml"/><Relationship Id="rId27" Type="http://schemas.openxmlformats.org/officeDocument/2006/relationships/slide" Target="slide16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slide" Target="slide3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51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slide" Target="slide3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57.png"/><Relationship Id="rId7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0.png"/><Relationship Id="rId7" Type="http://schemas.openxmlformats.org/officeDocument/2006/relationships/slide" Target="slide4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6.png"/><Relationship Id="rId7" Type="http://schemas.openxmlformats.org/officeDocument/2006/relationships/slide" Target="slide4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4.png"/><Relationship Id="rId7" Type="http://schemas.openxmlformats.org/officeDocument/2006/relationships/slide" Target="slide5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slide" Target="slide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7.png"/><Relationship Id="rId7" Type="http://schemas.openxmlformats.org/officeDocument/2006/relationships/slide" Target="slide5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4.xml"/><Relationship Id="rId4" Type="http://schemas.openxmlformats.org/officeDocument/2006/relationships/slide" Target="slide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0.png"/><Relationship Id="rId7" Type="http://schemas.openxmlformats.org/officeDocument/2006/relationships/slide" Target="slide5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81.png"/><Relationship Id="rId9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slide" Target="slide56.xml"/><Relationship Id="rId4" Type="http://schemas.openxmlformats.org/officeDocument/2006/relationships/slide" Target="slide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5.png"/><Relationship Id="rId7" Type="http://schemas.openxmlformats.org/officeDocument/2006/relationships/slide" Target="slide5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9.png"/><Relationship Id="rId7" Type="http://schemas.openxmlformats.org/officeDocument/2006/relationships/slide" Target="slide6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9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3.png"/><Relationship Id="rId7" Type="http://schemas.openxmlformats.org/officeDocument/2006/relationships/slide" Target="slide6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9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1.png"/><Relationship Id="rId7" Type="http://schemas.openxmlformats.org/officeDocument/2006/relationships/slide" Target="slide6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0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6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slide" Target="slide68.xml"/><Relationship Id="rId4" Type="http://schemas.openxmlformats.org/officeDocument/2006/relationships/slide" Target="slide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8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70.xml"/><Relationship Id="rId4" Type="http://schemas.openxmlformats.org/officeDocument/2006/relationships/slide" Target="slide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0.xml"/><Relationship Id="rId4" Type="http://schemas.openxmlformats.org/officeDocument/2006/relationships/slide" Target="slide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3.png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74.xml"/><Relationship Id="rId4" Type="http://schemas.openxmlformats.org/officeDocument/2006/relationships/slide" Target="slide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4.xml"/><Relationship Id="rId4" Type="http://schemas.openxmlformats.org/officeDocument/2006/relationships/slide" Target="slide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76.xml"/><Relationship Id="rId4" Type="http://schemas.openxmlformats.org/officeDocument/2006/relationships/slide" Target="slide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78.xml"/><Relationship Id="rId4" Type="http://schemas.openxmlformats.org/officeDocument/2006/relationships/slide" Target="slide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8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3.png"/><Relationship Id="rId4" Type="http://schemas.openxmlformats.org/officeDocument/2006/relationships/slide" Target="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0.xml"/><Relationship Id="rId4" Type="http://schemas.openxmlformats.org/officeDocument/2006/relationships/slide" Target="slide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2.xml"/><Relationship Id="rId4" Type="http://schemas.openxmlformats.org/officeDocument/2006/relationships/slide" Target="slide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slide" Target="slide8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8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5.xml"/><Relationship Id="rId4" Type="http://schemas.openxmlformats.org/officeDocument/2006/relationships/slide" Target="slide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8.xml"/><Relationship Id="rId4" Type="http://schemas.openxmlformats.org/officeDocument/2006/relationships/slide" Target="slide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8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8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slide" Target="slide2.xml"/><Relationship Id="rId4" Type="http://schemas.openxmlformats.org/officeDocument/2006/relationships/image" Target="../media/image13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1.xml"/><Relationship Id="rId4" Type="http://schemas.openxmlformats.org/officeDocument/2006/relationships/slide" Target="slide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3.png"/><Relationship Id="rId4" Type="http://schemas.openxmlformats.org/officeDocument/2006/relationships/slide" Target="slide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3.xml"/><Relationship Id="rId4" Type="http://schemas.openxmlformats.org/officeDocument/2006/relationships/slide" Target="slide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3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3.png"/><Relationship Id="rId4" Type="http://schemas.openxmlformats.org/officeDocument/2006/relationships/slide" Target="slide9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6.xml"/><Relationship Id="rId4" Type="http://schemas.openxmlformats.org/officeDocument/2006/relationships/slide" Target="slide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9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619672" y="35483"/>
            <a:ext cx="2376263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536104" y="191683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 </a:t>
            </a:r>
            <a:r>
              <a:rPr lang="en-GB" sz="1200" b="1" dirty="0" smtClean="0">
                <a:latin typeface="Comic Sans MS" panose="030F0702030302020204" pitchFamily="66" charset="0"/>
              </a:rPr>
              <a:t>3H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536104" y="245694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2017 1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536104" y="299695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2017 1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4536104" y="35370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2017 1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4536104" y="4077072"/>
            <a:ext cx="972000" cy="4681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</a:t>
            </a:r>
            <a:r>
              <a:rPr lang="en-GB" sz="1200" b="1" dirty="0" smtClean="0">
                <a:latin typeface="Comic Sans MS" panose="030F0702030302020204" pitchFamily="66" charset="0"/>
              </a:rPr>
              <a:t>2H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4536104" y="46171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5580112" y="1916832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5580112" y="2456736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1H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5580112" y="2996952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1H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4" action="ppaction://hlinksldjump"/>
          </p:cNvPr>
          <p:cNvSpPr/>
          <p:nvPr/>
        </p:nvSpPr>
        <p:spPr>
          <a:xfrm>
            <a:off x="5580112" y="3536856"/>
            <a:ext cx="972000" cy="4678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 2H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5" action="ppaction://hlinksldjump"/>
          </p:cNvPr>
          <p:cNvSpPr/>
          <p:nvPr/>
        </p:nvSpPr>
        <p:spPr>
          <a:xfrm>
            <a:off x="5580112" y="4077072"/>
            <a:ext cx="972000" cy="4678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1H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6" action="ppaction://hlinksldjump"/>
          </p:cNvPr>
          <p:cNvSpPr/>
          <p:nvPr/>
        </p:nvSpPr>
        <p:spPr>
          <a:xfrm>
            <a:off x="5580112" y="4616976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7" action="ppaction://hlinksldjump"/>
          </p:cNvPr>
          <p:cNvSpPr/>
          <p:nvPr/>
        </p:nvSpPr>
        <p:spPr>
          <a:xfrm>
            <a:off x="6624336" y="1916832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8" action="ppaction://hlinksldjump"/>
          </p:cNvPr>
          <p:cNvSpPr/>
          <p:nvPr/>
        </p:nvSpPr>
        <p:spPr>
          <a:xfrm>
            <a:off x="6624336" y="2456736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3H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9" action="ppaction://hlinksldjump"/>
          </p:cNvPr>
          <p:cNvSpPr/>
          <p:nvPr/>
        </p:nvSpPr>
        <p:spPr>
          <a:xfrm>
            <a:off x="6624336" y="2996952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 </a:t>
            </a:r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0" action="ppaction://hlinksldjump"/>
          </p:cNvPr>
          <p:cNvSpPr/>
          <p:nvPr/>
        </p:nvSpPr>
        <p:spPr>
          <a:xfrm>
            <a:off x="6624336" y="3537168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 </a:t>
            </a:r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1" action="ppaction://hlinksldjump"/>
          </p:cNvPr>
          <p:cNvSpPr/>
          <p:nvPr/>
        </p:nvSpPr>
        <p:spPr>
          <a:xfrm>
            <a:off x="6624336" y="4077072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 </a:t>
            </a:r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2" action="ppaction://hlinksldjump"/>
          </p:cNvPr>
          <p:cNvSpPr/>
          <p:nvPr/>
        </p:nvSpPr>
        <p:spPr>
          <a:xfrm>
            <a:off x="6624336" y="4617288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 2H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3" action="ppaction://hlinksldjump"/>
          </p:cNvPr>
          <p:cNvSpPr/>
          <p:nvPr/>
        </p:nvSpPr>
        <p:spPr>
          <a:xfrm>
            <a:off x="7668344" y="2996952"/>
            <a:ext cx="972000" cy="4678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 2H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4" action="ppaction://hlinksldjump"/>
          </p:cNvPr>
          <p:cNvSpPr/>
          <p:nvPr/>
        </p:nvSpPr>
        <p:spPr>
          <a:xfrm>
            <a:off x="7668344" y="3537168"/>
            <a:ext cx="972000" cy="4678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 3H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5" action="ppaction://hlinksldjump"/>
          </p:cNvPr>
          <p:cNvSpPr/>
          <p:nvPr/>
        </p:nvSpPr>
        <p:spPr>
          <a:xfrm>
            <a:off x="1907704" y="191683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6" action="ppaction://hlinksldjump"/>
          </p:cNvPr>
          <p:cNvSpPr/>
          <p:nvPr/>
        </p:nvSpPr>
        <p:spPr>
          <a:xfrm>
            <a:off x="1907704" y="245694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7" action="ppaction://hlinksldjump"/>
          </p:cNvPr>
          <p:cNvSpPr/>
          <p:nvPr/>
        </p:nvSpPr>
        <p:spPr>
          <a:xfrm>
            <a:off x="1907704" y="299695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8" action="ppaction://hlinksldjump"/>
          </p:cNvPr>
          <p:cNvSpPr/>
          <p:nvPr/>
        </p:nvSpPr>
        <p:spPr>
          <a:xfrm>
            <a:off x="1907704" y="35370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9" action="ppaction://hlinksldjump"/>
          </p:cNvPr>
          <p:cNvSpPr/>
          <p:nvPr/>
        </p:nvSpPr>
        <p:spPr>
          <a:xfrm>
            <a:off x="1907704" y="407707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0" action="ppaction://hlinksldjump"/>
          </p:cNvPr>
          <p:cNvSpPr/>
          <p:nvPr/>
        </p:nvSpPr>
        <p:spPr>
          <a:xfrm>
            <a:off x="1907704" y="46171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1" action="ppaction://hlinksldjump"/>
          </p:cNvPr>
          <p:cNvSpPr/>
          <p:nvPr/>
        </p:nvSpPr>
        <p:spPr>
          <a:xfrm>
            <a:off x="2951928" y="191683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2" action="ppaction://hlinksldjump"/>
          </p:cNvPr>
          <p:cNvSpPr/>
          <p:nvPr/>
        </p:nvSpPr>
        <p:spPr>
          <a:xfrm>
            <a:off x="2951928" y="245694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3" action="ppaction://hlinksldjump"/>
          </p:cNvPr>
          <p:cNvSpPr/>
          <p:nvPr/>
        </p:nvSpPr>
        <p:spPr>
          <a:xfrm>
            <a:off x="2951928" y="299695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4" action="ppaction://hlinksldjump"/>
          </p:cNvPr>
          <p:cNvSpPr/>
          <p:nvPr/>
        </p:nvSpPr>
        <p:spPr>
          <a:xfrm>
            <a:off x="2951928" y="353716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5" action="ppaction://hlinksldjump"/>
          </p:cNvPr>
          <p:cNvSpPr/>
          <p:nvPr/>
        </p:nvSpPr>
        <p:spPr>
          <a:xfrm>
            <a:off x="2951712" y="40770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6" action="ppaction://hlinksldjump"/>
          </p:cNvPr>
          <p:cNvSpPr/>
          <p:nvPr/>
        </p:nvSpPr>
        <p:spPr>
          <a:xfrm>
            <a:off x="2951712" y="461718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09BAA6-B4B0-4BCB-80EB-8060BB472431}"/>
              </a:ext>
            </a:extLst>
          </p:cNvPr>
          <p:cNvSpPr/>
          <p:nvPr/>
        </p:nvSpPr>
        <p:spPr>
          <a:xfrm>
            <a:off x="107504" y="6165304"/>
            <a:ext cx="1800200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Proportion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09BAA6-B4B0-4BCB-80EB-8060BB472431}"/>
              </a:ext>
            </a:extLst>
          </p:cNvPr>
          <p:cNvSpPr/>
          <p:nvPr/>
        </p:nvSpPr>
        <p:spPr>
          <a:xfrm>
            <a:off x="107504" y="5589184"/>
            <a:ext cx="1800200" cy="51325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Inverse Proportion in context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0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3798114"/>
            <a:ext cx="8784972" cy="3015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069875"/>
            <a:ext cx="8784974" cy="2718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980728"/>
            <a:ext cx="8784974" cy="12086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99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516" y="139103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9 : 4 and 10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7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endParaRPr lang="en-GB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its simplest form. </a:t>
            </a:r>
          </a:p>
          <a:p>
            <a:pPr algn="r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[3 marks] </a:t>
            </a:r>
          </a:p>
        </p:txBody>
      </p:sp>
    </p:spTree>
    <p:extLst>
      <p:ext uri="{BB962C8B-B14F-4D97-AF65-F5344CB8AC3E}">
        <p14:creationId xmlns:p14="http://schemas.microsoft.com/office/powerpoint/2010/main" val="11171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9470"/>
            <a:ext cx="6719888" cy="64039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91680" y="422153"/>
            <a:ext cx="6719888" cy="639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8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43" y="404664"/>
            <a:ext cx="6538914" cy="63018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02544" y="422153"/>
            <a:ext cx="6538914" cy="6284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509120"/>
            <a:ext cx="7632848" cy="17261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533790"/>
            <a:ext cx="7632848" cy="3975330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85816"/>
            <a:ext cx="7200800" cy="62555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7663" y="481241"/>
            <a:ext cx="7200801" cy="6260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9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20" y="550739"/>
            <a:ext cx="6410672" cy="57565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89720" y="550737"/>
            <a:ext cx="6410672" cy="5756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3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8208912" cy="44305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724423"/>
            <a:ext cx="8208912" cy="4470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 3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72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1540" y="1151785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two thirds of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4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endParaRPr lang="en-GB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ratio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endParaRPr lang="en-GB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Give your answer in its simplest form where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are integers.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02984"/>
            <a:ext cx="5328592" cy="64103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7704" y="402983"/>
            <a:ext cx="5328592" cy="641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84784"/>
            <a:ext cx="8496944" cy="20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132856"/>
            <a:ext cx="8784972" cy="11350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132855"/>
            <a:ext cx="878497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3" y="2636912"/>
            <a:ext cx="8784974" cy="631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2420888"/>
            <a:ext cx="8064894" cy="10155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3" y="2420888"/>
            <a:ext cx="8064894" cy="1015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0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9552" y="1124744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Theo starts with savings of £18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James starts with no savings.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Each week from now,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Theo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will save £4.50 and James will save £4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how many weeks will Theo and James have savings in the ratio 15 : 8 ?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69684"/>
            <a:ext cx="7488832" cy="59836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7663" y="481241"/>
            <a:ext cx="7488833" cy="5972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31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543513"/>
            <a:ext cx="8352926" cy="57709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8" y="543511"/>
            <a:ext cx="8352926" cy="577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8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187624" y="1098610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2 : 3 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5 : 4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 </a:t>
            </a:r>
            <a:endParaRPr lang="en-GB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Give your answer in its simplest form.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7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36828"/>
            <a:ext cx="8064896" cy="59843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3" y="436827"/>
            <a:ext cx="8064895" cy="5984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9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11560" y="1124744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Beth and Mia translate documents from Spanish into English.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set of documents that would take Beth 8 days would take Mia 10 days.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Beth starts to translate the documents.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After 2 days Beth and Mia both work on translating the documents.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How many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more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days will it take to complete the work?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must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show your working.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[4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60167"/>
            <a:ext cx="5328592" cy="63349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7704" y="436828"/>
            <a:ext cx="5328592" cy="635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96752"/>
            <a:ext cx="8640960" cy="4150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1" y="1916832"/>
            <a:ext cx="8661838" cy="143556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1081" y="1916831"/>
            <a:ext cx="8661838" cy="1435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2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7" y="544184"/>
            <a:ext cx="5472606" cy="4252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8" y="4776944"/>
            <a:ext cx="5472604" cy="1964424"/>
          </a:xfrm>
          <a:prstGeom prst="rect">
            <a:avLst/>
          </a:prstGeom>
        </p:spPr>
      </p:pic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1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378097"/>
            <a:ext cx="4464496" cy="1849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218332"/>
            <a:ext cx="4486275" cy="4090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979566"/>
            <a:ext cx="4536504" cy="2941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3936862"/>
            <a:ext cx="4536504" cy="29485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7056784" cy="371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77072"/>
            <a:ext cx="6840760" cy="2700943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043607" y="2060848"/>
            <a:ext cx="7056785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3607" y="404663"/>
            <a:ext cx="7056785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3607" y="3717032"/>
            <a:ext cx="705678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607" y="4077071"/>
            <a:ext cx="7056785" cy="270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8" grpId="0" animBg="1"/>
      <p:bldP spid="19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23748"/>
            <a:ext cx="8640958" cy="43415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19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0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556792"/>
            <a:ext cx="8496942" cy="21620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556791"/>
            <a:ext cx="8496942" cy="216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16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05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069542"/>
            <a:ext cx="6336704" cy="4743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1052736"/>
            <a:ext cx="6336706" cy="19810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7" y="387618"/>
            <a:ext cx="6336706" cy="139657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38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764704"/>
            <a:ext cx="8496940" cy="45810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764703"/>
            <a:ext cx="8496942" cy="643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3529" y="1408206"/>
            <a:ext cx="8496942" cy="202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529" y="3429000"/>
            <a:ext cx="8496942" cy="1916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322160"/>
            <a:ext cx="7056784" cy="2419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28800"/>
            <a:ext cx="7056784" cy="36250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404664"/>
            <a:ext cx="7056784" cy="128127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0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18672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3"/>
            <a:ext cx="8496942" cy="81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3529" y="2663282"/>
            <a:ext cx="8496942" cy="1048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8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412776"/>
            <a:ext cx="8496940" cy="48793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15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17645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3"/>
            <a:ext cx="8496942" cy="1764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3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204864"/>
            <a:ext cx="7200798" cy="5232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71600" y="2204864"/>
            <a:ext cx="7200799" cy="523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33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75691"/>
            <a:ext cx="8640960" cy="47066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6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16832"/>
            <a:ext cx="8496942" cy="9692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916831"/>
            <a:ext cx="8496942" cy="969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110" y="1894447"/>
            <a:ext cx="4701172" cy="1534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1095"/>
            <a:ext cx="4176464" cy="5042201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0110" y="1313200"/>
            <a:ext cx="4701172" cy="603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0110" y="3273492"/>
            <a:ext cx="4701172" cy="21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916832"/>
            <a:ext cx="8496940" cy="20220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916831"/>
            <a:ext cx="8496942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529" y="2276872"/>
            <a:ext cx="849694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9" y="2996952"/>
            <a:ext cx="849694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9" y="3429000"/>
            <a:ext cx="8496942" cy="509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51859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916832"/>
            <a:ext cx="8496940" cy="8708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916831"/>
            <a:ext cx="849694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9" y="2420888"/>
            <a:ext cx="8496942" cy="366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6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4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043370"/>
            <a:ext cx="8208910" cy="50499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688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8496942" cy="52634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476670"/>
            <a:ext cx="8496942" cy="5258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50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20688"/>
            <a:ext cx="8496942" cy="49693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620687"/>
            <a:ext cx="8496942" cy="4966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0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834818"/>
            <a:ext cx="8640958" cy="2330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599289"/>
            <a:ext cx="8640958" cy="36594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1052736"/>
            <a:ext cx="8640958" cy="17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07688"/>
            <a:ext cx="8640960" cy="4505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313219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412776"/>
            <a:ext cx="8496940" cy="26177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412775"/>
            <a:ext cx="8496942" cy="1080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3529" y="2493413"/>
            <a:ext cx="8496942" cy="1537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989889"/>
            <a:ext cx="4176464" cy="37668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429359"/>
            <a:ext cx="4176464" cy="25240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55976" y="263691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note: AD = 12cm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Arc 26"/>
          <p:cNvSpPr/>
          <p:nvPr/>
        </p:nvSpPr>
        <p:spPr>
          <a:xfrm rot="14417747">
            <a:off x="4716016" y="4734082"/>
            <a:ext cx="1863270" cy="1863270"/>
          </a:xfrm>
          <a:prstGeom prst="arc">
            <a:avLst>
              <a:gd name="adj1" fmla="val 16200000"/>
              <a:gd name="adj2" fmla="val 38249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>
            <a:off x="3707904" y="3394030"/>
            <a:ext cx="1939747" cy="227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732240" y="1412776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32240" y="1844824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32240" y="227687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 rot="3020748">
            <a:off x="1763688" y="2441545"/>
            <a:ext cx="2283599" cy="2283599"/>
          </a:xfrm>
          <a:prstGeom prst="arc">
            <a:avLst>
              <a:gd name="adj1" fmla="val 16857525"/>
              <a:gd name="adj2" fmla="val 33185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rot="11878653">
            <a:off x="4868970" y="3797978"/>
            <a:ext cx="1863270" cy="1863270"/>
          </a:xfrm>
          <a:prstGeom prst="arc">
            <a:avLst>
              <a:gd name="adj1" fmla="val 16200000"/>
              <a:gd name="adj2" fmla="val 38249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rot="17896721">
            <a:off x="3779912" y="4725144"/>
            <a:ext cx="1863270" cy="1863270"/>
          </a:xfrm>
          <a:prstGeom prst="arc">
            <a:avLst>
              <a:gd name="adj1" fmla="val 16200000"/>
              <a:gd name="adj2" fmla="val 38249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2908300" y="3451225"/>
            <a:ext cx="1120775" cy="1241439"/>
          </a:xfrm>
          <a:custGeom>
            <a:avLst/>
            <a:gdLst>
              <a:gd name="connsiteX0" fmla="*/ 1120775 w 1120775"/>
              <a:gd name="connsiteY0" fmla="*/ 314325 h 1241439"/>
              <a:gd name="connsiteX1" fmla="*/ 1120775 w 1120775"/>
              <a:gd name="connsiteY1" fmla="*/ 314325 h 1241439"/>
              <a:gd name="connsiteX2" fmla="*/ 1108075 w 1120775"/>
              <a:gd name="connsiteY2" fmla="*/ 339725 h 1241439"/>
              <a:gd name="connsiteX3" fmla="*/ 1104900 w 1120775"/>
              <a:gd name="connsiteY3" fmla="*/ 358775 h 1241439"/>
              <a:gd name="connsiteX4" fmla="*/ 1098550 w 1120775"/>
              <a:gd name="connsiteY4" fmla="*/ 384175 h 1241439"/>
              <a:gd name="connsiteX5" fmla="*/ 1095375 w 1120775"/>
              <a:gd name="connsiteY5" fmla="*/ 428625 h 1241439"/>
              <a:gd name="connsiteX6" fmla="*/ 1092200 w 1120775"/>
              <a:gd name="connsiteY6" fmla="*/ 438150 h 1241439"/>
              <a:gd name="connsiteX7" fmla="*/ 1089025 w 1120775"/>
              <a:gd name="connsiteY7" fmla="*/ 466725 h 1241439"/>
              <a:gd name="connsiteX8" fmla="*/ 1085850 w 1120775"/>
              <a:gd name="connsiteY8" fmla="*/ 479425 h 1241439"/>
              <a:gd name="connsiteX9" fmla="*/ 1082675 w 1120775"/>
              <a:gd name="connsiteY9" fmla="*/ 495300 h 1241439"/>
              <a:gd name="connsiteX10" fmla="*/ 1069975 w 1120775"/>
              <a:gd name="connsiteY10" fmla="*/ 523875 h 1241439"/>
              <a:gd name="connsiteX11" fmla="*/ 1060450 w 1120775"/>
              <a:gd name="connsiteY11" fmla="*/ 552450 h 1241439"/>
              <a:gd name="connsiteX12" fmla="*/ 1057275 w 1120775"/>
              <a:gd name="connsiteY12" fmla="*/ 561975 h 1241439"/>
              <a:gd name="connsiteX13" fmla="*/ 1047750 w 1120775"/>
              <a:gd name="connsiteY13" fmla="*/ 581025 h 1241439"/>
              <a:gd name="connsiteX14" fmla="*/ 1041400 w 1120775"/>
              <a:gd name="connsiteY14" fmla="*/ 590550 h 1241439"/>
              <a:gd name="connsiteX15" fmla="*/ 1038225 w 1120775"/>
              <a:gd name="connsiteY15" fmla="*/ 600075 h 1241439"/>
              <a:gd name="connsiteX16" fmla="*/ 1031875 w 1120775"/>
              <a:gd name="connsiteY16" fmla="*/ 612775 h 1241439"/>
              <a:gd name="connsiteX17" fmla="*/ 1028700 w 1120775"/>
              <a:gd name="connsiteY17" fmla="*/ 622300 h 1241439"/>
              <a:gd name="connsiteX18" fmla="*/ 1016000 w 1120775"/>
              <a:gd name="connsiteY18" fmla="*/ 641350 h 1241439"/>
              <a:gd name="connsiteX19" fmla="*/ 984250 w 1120775"/>
              <a:gd name="connsiteY19" fmla="*/ 688975 h 1241439"/>
              <a:gd name="connsiteX20" fmla="*/ 971550 w 1120775"/>
              <a:gd name="connsiteY20" fmla="*/ 717550 h 1241439"/>
              <a:gd name="connsiteX21" fmla="*/ 952500 w 1120775"/>
              <a:gd name="connsiteY21" fmla="*/ 749300 h 1241439"/>
              <a:gd name="connsiteX22" fmla="*/ 942975 w 1120775"/>
              <a:gd name="connsiteY22" fmla="*/ 758825 h 1241439"/>
              <a:gd name="connsiteX23" fmla="*/ 939800 w 1120775"/>
              <a:gd name="connsiteY23" fmla="*/ 768350 h 1241439"/>
              <a:gd name="connsiteX24" fmla="*/ 927100 w 1120775"/>
              <a:gd name="connsiteY24" fmla="*/ 787400 h 1241439"/>
              <a:gd name="connsiteX25" fmla="*/ 923925 w 1120775"/>
              <a:gd name="connsiteY25" fmla="*/ 796925 h 1241439"/>
              <a:gd name="connsiteX26" fmla="*/ 911225 w 1120775"/>
              <a:gd name="connsiteY26" fmla="*/ 815975 h 1241439"/>
              <a:gd name="connsiteX27" fmla="*/ 904875 w 1120775"/>
              <a:gd name="connsiteY27" fmla="*/ 825500 h 1241439"/>
              <a:gd name="connsiteX28" fmla="*/ 889000 w 1120775"/>
              <a:gd name="connsiteY28" fmla="*/ 847725 h 1241439"/>
              <a:gd name="connsiteX29" fmla="*/ 882650 w 1120775"/>
              <a:gd name="connsiteY29" fmla="*/ 866775 h 1241439"/>
              <a:gd name="connsiteX30" fmla="*/ 879475 w 1120775"/>
              <a:gd name="connsiteY30" fmla="*/ 876300 h 1241439"/>
              <a:gd name="connsiteX31" fmla="*/ 869950 w 1120775"/>
              <a:gd name="connsiteY31" fmla="*/ 882650 h 1241439"/>
              <a:gd name="connsiteX32" fmla="*/ 857250 w 1120775"/>
              <a:gd name="connsiteY32" fmla="*/ 898525 h 1241439"/>
              <a:gd name="connsiteX33" fmla="*/ 850900 w 1120775"/>
              <a:gd name="connsiteY33" fmla="*/ 908050 h 1241439"/>
              <a:gd name="connsiteX34" fmla="*/ 822325 w 1120775"/>
              <a:gd name="connsiteY34" fmla="*/ 923925 h 1241439"/>
              <a:gd name="connsiteX35" fmla="*/ 803275 w 1120775"/>
              <a:gd name="connsiteY35" fmla="*/ 939800 h 1241439"/>
              <a:gd name="connsiteX36" fmla="*/ 793750 w 1120775"/>
              <a:gd name="connsiteY36" fmla="*/ 942975 h 1241439"/>
              <a:gd name="connsiteX37" fmla="*/ 784225 w 1120775"/>
              <a:gd name="connsiteY37" fmla="*/ 952500 h 1241439"/>
              <a:gd name="connsiteX38" fmla="*/ 774700 w 1120775"/>
              <a:gd name="connsiteY38" fmla="*/ 958850 h 1241439"/>
              <a:gd name="connsiteX39" fmla="*/ 758825 w 1120775"/>
              <a:gd name="connsiteY39" fmla="*/ 974725 h 1241439"/>
              <a:gd name="connsiteX40" fmla="*/ 755650 w 1120775"/>
              <a:gd name="connsiteY40" fmla="*/ 984250 h 1241439"/>
              <a:gd name="connsiteX41" fmla="*/ 736600 w 1120775"/>
              <a:gd name="connsiteY41" fmla="*/ 993775 h 1241439"/>
              <a:gd name="connsiteX42" fmla="*/ 714375 w 1120775"/>
              <a:gd name="connsiteY42" fmla="*/ 1009650 h 1241439"/>
              <a:gd name="connsiteX43" fmla="*/ 682625 w 1120775"/>
              <a:gd name="connsiteY43" fmla="*/ 1028700 h 1241439"/>
              <a:gd name="connsiteX44" fmla="*/ 676275 w 1120775"/>
              <a:gd name="connsiteY44" fmla="*/ 1038225 h 1241439"/>
              <a:gd name="connsiteX45" fmla="*/ 654050 w 1120775"/>
              <a:gd name="connsiteY45" fmla="*/ 1057275 h 1241439"/>
              <a:gd name="connsiteX46" fmla="*/ 644525 w 1120775"/>
              <a:gd name="connsiteY46" fmla="*/ 1060450 h 1241439"/>
              <a:gd name="connsiteX47" fmla="*/ 625475 w 1120775"/>
              <a:gd name="connsiteY47" fmla="*/ 1073150 h 1241439"/>
              <a:gd name="connsiteX48" fmla="*/ 606425 w 1120775"/>
              <a:gd name="connsiteY48" fmla="*/ 1079500 h 1241439"/>
              <a:gd name="connsiteX49" fmla="*/ 596900 w 1120775"/>
              <a:gd name="connsiteY49" fmla="*/ 1085850 h 1241439"/>
              <a:gd name="connsiteX50" fmla="*/ 577850 w 1120775"/>
              <a:gd name="connsiteY50" fmla="*/ 1092200 h 1241439"/>
              <a:gd name="connsiteX51" fmla="*/ 555625 w 1120775"/>
              <a:gd name="connsiteY51" fmla="*/ 1104900 h 1241439"/>
              <a:gd name="connsiteX52" fmla="*/ 533400 w 1120775"/>
              <a:gd name="connsiteY52" fmla="*/ 1108075 h 1241439"/>
              <a:gd name="connsiteX53" fmla="*/ 523875 w 1120775"/>
              <a:gd name="connsiteY53" fmla="*/ 1114425 h 1241439"/>
              <a:gd name="connsiteX54" fmla="*/ 511175 w 1120775"/>
              <a:gd name="connsiteY54" fmla="*/ 1120775 h 1241439"/>
              <a:gd name="connsiteX55" fmla="*/ 495300 w 1120775"/>
              <a:gd name="connsiteY55" fmla="*/ 1139825 h 1241439"/>
              <a:gd name="connsiteX56" fmla="*/ 492125 w 1120775"/>
              <a:gd name="connsiteY56" fmla="*/ 1149350 h 1241439"/>
              <a:gd name="connsiteX57" fmla="*/ 504825 w 1120775"/>
              <a:gd name="connsiteY57" fmla="*/ 1143000 h 1241439"/>
              <a:gd name="connsiteX58" fmla="*/ 523875 w 1120775"/>
              <a:gd name="connsiteY58" fmla="*/ 1133475 h 1241439"/>
              <a:gd name="connsiteX59" fmla="*/ 530225 w 1120775"/>
              <a:gd name="connsiteY59" fmla="*/ 1123950 h 1241439"/>
              <a:gd name="connsiteX60" fmla="*/ 539750 w 1120775"/>
              <a:gd name="connsiteY60" fmla="*/ 1117600 h 1241439"/>
              <a:gd name="connsiteX61" fmla="*/ 552450 w 1120775"/>
              <a:gd name="connsiteY61" fmla="*/ 1111250 h 1241439"/>
              <a:gd name="connsiteX62" fmla="*/ 568325 w 1120775"/>
              <a:gd name="connsiteY62" fmla="*/ 1108075 h 1241439"/>
              <a:gd name="connsiteX63" fmla="*/ 577850 w 1120775"/>
              <a:gd name="connsiteY63" fmla="*/ 1104900 h 1241439"/>
              <a:gd name="connsiteX64" fmla="*/ 587375 w 1120775"/>
              <a:gd name="connsiteY64" fmla="*/ 1095375 h 1241439"/>
              <a:gd name="connsiteX65" fmla="*/ 600075 w 1120775"/>
              <a:gd name="connsiteY65" fmla="*/ 1092200 h 1241439"/>
              <a:gd name="connsiteX66" fmla="*/ 606425 w 1120775"/>
              <a:gd name="connsiteY66" fmla="*/ 1082675 h 1241439"/>
              <a:gd name="connsiteX67" fmla="*/ 619125 w 1120775"/>
              <a:gd name="connsiteY67" fmla="*/ 1076325 h 1241439"/>
              <a:gd name="connsiteX68" fmla="*/ 609600 w 1120775"/>
              <a:gd name="connsiteY68" fmla="*/ 1079500 h 1241439"/>
              <a:gd name="connsiteX69" fmla="*/ 590550 w 1120775"/>
              <a:gd name="connsiteY69" fmla="*/ 1092200 h 1241439"/>
              <a:gd name="connsiteX70" fmla="*/ 581025 w 1120775"/>
              <a:gd name="connsiteY70" fmla="*/ 1098550 h 1241439"/>
              <a:gd name="connsiteX71" fmla="*/ 568325 w 1120775"/>
              <a:gd name="connsiteY71" fmla="*/ 1104900 h 1241439"/>
              <a:gd name="connsiteX72" fmla="*/ 558800 w 1120775"/>
              <a:gd name="connsiteY72" fmla="*/ 1108075 h 1241439"/>
              <a:gd name="connsiteX73" fmla="*/ 539750 w 1120775"/>
              <a:gd name="connsiteY73" fmla="*/ 1120775 h 1241439"/>
              <a:gd name="connsiteX74" fmla="*/ 530225 w 1120775"/>
              <a:gd name="connsiteY74" fmla="*/ 1127125 h 1241439"/>
              <a:gd name="connsiteX75" fmla="*/ 511175 w 1120775"/>
              <a:gd name="connsiteY75" fmla="*/ 1133475 h 1241439"/>
              <a:gd name="connsiteX76" fmla="*/ 501650 w 1120775"/>
              <a:gd name="connsiteY76" fmla="*/ 1143000 h 1241439"/>
              <a:gd name="connsiteX77" fmla="*/ 492125 w 1120775"/>
              <a:gd name="connsiteY77" fmla="*/ 1146175 h 1241439"/>
              <a:gd name="connsiteX78" fmla="*/ 473075 w 1120775"/>
              <a:gd name="connsiteY78" fmla="*/ 1158875 h 1241439"/>
              <a:gd name="connsiteX79" fmla="*/ 463550 w 1120775"/>
              <a:gd name="connsiteY79" fmla="*/ 1165225 h 1241439"/>
              <a:gd name="connsiteX80" fmla="*/ 428625 w 1120775"/>
              <a:gd name="connsiteY80" fmla="*/ 1174750 h 1241439"/>
              <a:gd name="connsiteX81" fmla="*/ 406400 w 1120775"/>
              <a:gd name="connsiteY81" fmla="*/ 1187450 h 1241439"/>
              <a:gd name="connsiteX82" fmla="*/ 396875 w 1120775"/>
              <a:gd name="connsiteY82" fmla="*/ 1193800 h 1241439"/>
              <a:gd name="connsiteX83" fmla="*/ 371475 w 1120775"/>
              <a:gd name="connsiteY83" fmla="*/ 1200150 h 1241439"/>
              <a:gd name="connsiteX84" fmla="*/ 352425 w 1120775"/>
              <a:gd name="connsiteY84" fmla="*/ 1206500 h 1241439"/>
              <a:gd name="connsiteX85" fmla="*/ 342900 w 1120775"/>
              <a:gd name="connsiteY85" fmla="*/ 1209675 h 1241439"/>
              <a:gd name="connsiteX86" fmla="*/ 330200 w 1120775"/>
              <a:gd name="connsiteY86" fmla="*/ 1216025 h 1241439"/>
              <a:gd name="connsiteX87" fmla="*/ 301625 w 1120775"/>
              <a:gd name="connsiteY87" fmla="*/ 1222375 h 1241439"/>
              <a:gd name="connsiteX88" fmla="*/ 254000 w 1120775"/>
              <a:gd name="connsiteY88" fmla="*/ 1228725 h 1241439"/>
              <a:gd name="connsiteX89" fmla="*/ 244475 w 1120775"/>
              <a:gd name="connsiteY89" fmla="*/ 1241425 h 1241439"/>
              <a:gd name="connsiteX90" fmla="*/ 0 w 1120775"/>
              <a:gd name="connsiteY90" fmla="*/ 133350 h 1241439"/>
              <a:gd name="connsiteX91" fmla="*/ 844550 w 1120775"/>
              <a:gd name="connsiteY91" fmla="*/ 0 h 1241439"/>
              <a:gd name="connsiteX92" fmla="*/ 1120775 w 1120775"/>
              <a:gd name="connsiteY92" fmla="*/ 314325 h 124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20775" h="1241439">
                <a:moveTo>
                  <a:pt x="1120775" y="314325"/>
                </a:moveTo>
                <a:lnTo>
                  <a:pt x="1120775" y="314325"/>
                </a:lnTo>
                <a:cubicBezTo>
                  <a:pt x="1116542" y="322792"/>
                  <a:pt x="1111259" y="330810"/>
                  <a:pt x="1108075" y="339725"/>
                </a:cubicBezTo>
                <a:cubicBezTo>
                  <a:pt x="1105910" y="345788"/>
                  <a:pt x="1106052" y="352441"/>
                  <a:pt x="1104900" y="358775"/>
                </a:cubicBezTo>
                <a:cubicBezTo>
                  <a:pt x="1101835" y="375633"/>
                  <a:pt x="1102956" y="370956"/>
                  <a:pt x="1098550" y="384175"/>
                </a:cubicBezTo>
                <a:cubicBezTo>
                  <a:pt x="1097492" y="398992"/>
                  <a:pt x="1097111" y="413872"/>
                  <a:pt x="1095375" y="428625"/>
                </a:cubicBezTo>
                <a:cubicBezTo>
                  <a:pt x="1094984" y="431949"/>
                  <a:pt x="1092750" y="434849"/>
                  <a:pt x="1092200" y="438150"/>
                </a:cubicBezTo>
                <a:cubicBezTo>
                  <a:pt x="1090624" y="447603"/>
                  <a:pt x="1090482" y="457253"/>
                  <a:pt x="1089025" y="466725"/>
                </a:cubicBezTo>
                <a:cubicBezTo>
                  <a:pt x="1088361" y="471038"/>
                  <a:pt x="1086797" y="475165"/>
                  <a:pt x="1085850" y="479425"/>
                </a:cubicBezTo>
                <a:cubicBezTo>
                  <a:pt x="1084679" y="484693"/>
                  <a:pt x="1084095" y="490094"/>
                  <a:pt x="1082675" y="495300"/>
                </a:cubicBezTo>
                <a:cubicBezTo>
                  <a:pt x="1069330" y="544233"/>
                  <a:pt x="1083338" y="493808"/>
                  <a:pt x="1069975" y="523875"/>
                </a:cubicBezTo>
                <a:lnTo>
                  <a:pt x="1060450" y="552450"/>
                </a:lnTo>
                <a:cubicBezTo>
                  <a:pt x="1059392" y="555625"/>
                  <a:pt x="1059131" y="559190"/>
                  <a:pt x="1057275" y="561975"/>
                </a:cubicBezTo>
                <a:cubicBezTo>
                  <a:pt x="1039077" y="589272"/>
                  <a:pt x="1060895" y="554735"/>
                  <a:pt x="1047750" y="581025"/>
                </a:cubicBezTo>
                <a:cubicBezTo>
                  <a:pt x="1046043" y="584438"/>
                  <a:pt x="1043107" y="587137"/>
                  <a:pt x="1041400" y="590550"/>
                </a:cubicBezTo>
                <a:cubicBezTo>
                  <a:pt x="1039903" y="593543"/>
                  <a:pt x="1039543" y="596999"/>
                  <a:pt x="1038225" y="600075"/>
                </a:cubicBezTo>
                <a:cubicBezTo>
                  <a:pt x="1036361" y="604425"/>
                  <a:pt x="1033739" y="608425"/>
                  <a:pt x="1031875" y="612775"/>
                </a:cubicBezTo>
                <a:cubicBezTo>
                  <a:pt x="1030557" y="615851"/>
                  <a:pt x="1030325" y="619374"/>
                  <a:pt x="1028700" y="622300"/>
                </a:cubicBezTo>
                <a:cubicBezTo>
                  <a:pt x="1024994" y="628971"/>
                  <a:pt x="1020233" y="635000"/>
                  <a:pt x="1016000" y="641350"/>
                </a:cubicBezTo>
                <a:lnTo>
                  <a:pt x="984250" y="688975"/>
                </a:lnTo>
                <a:cubicBezTo>
                  <a:pt x="965571" y="716993"/>
                  <a:pt x="994220" y="672210"/>
                  <a:pt x="971550" y="717550"/>
                </a:cubicBezTo>
                <a:cubicBezTo>
                  <a:pt x="966539" y="727572"/>
                  <a:pt x="960163" y="741637"/>
                  <a:pt x="952500" y="749300"/>
                </a:cubicBezTo>
                <a:lnTo>
                  <a:pt x="942975" y="758825"/>
                </a:lnTo>
                <a:cubicBezTo>
                  <a:pt x="941917" y="762000"/>
                  <a:pt x="941425" y="765424"/>
                  <a:pt x="939800" y="768350"/>
                </a:cubicBezTo>
                <a:cubicBezTo>
                  <a:pt x="936094" y="775021"/>
                  <a:pt x="929513" y="780160"/>
                  <a:pt x="927100" y="787400"/>
                </a:cubicBezTo>
                <a:cubicBezTo>
                  <a:pt x="926042" y="790575"/>
                  <a:pt x="925550" y="793999"/>
                  <a:pt x="923925" y="796925"/>
                </a:cubicBezTo>
                <a:cubicBezTo>
                  <a:pt x="920219" y="803596"/>
                  <a:pt x="915458" y="809625"/>
                  <a:pt x="911225" y="815975"/>
                </a:cubicBezTo>
                <a:cubicBezTo>
                  <a:pt x="909108" y="819150"/>
                  <a:pt x="906582" y="822087"/>
                  <a:pt x="904875" y="825500"/>
                </a:cubicBezTo>
                <a:cubicBezTo>
                  <a:pt x="896517" y="842216"/>
                  <a:pt x="901872" y="834853"/>
                  <a:pt x="889000" y="847725"/>
                </a:cubicBezTo>
                <a:lnTo>
                  <a:pt x="882650" y="866775"/>
                </a:lnTo>
                <a:cubicBezTo>
                  <a:pt x="881592" y="869950"/>
                  <a:pt x="882260" y="874444"/>
                  <a:pt x="879475" y="876300"/>
                </a:cubicBezTo>
                <a:lnTo>
                  <a:pt x="869950" y="882650"/>
                </a:lnTo>
                <a:cubicBezTo>
                  <a:pt x="863769" y="901193"/>
                  <a:pt x="871611" y="884164"/>
                  <a:pt x="857250" y="898525"/>
                </a:cubicBezTo>
                <a:cubicBezTo>
                  <a:pt x="854552" y="901223"/>
                  <a:pt x="853772" y="905537"/>
                  <a:pt x="850900" y="908050"/>
                </a:cubicBezTo>
                <a:cubicBezTo>
                  <a:pt x="824204" y="931409"/>
                  <a:pt x="841222" y="914477"/>
                  <a:pt x="822325" y="923925"/>
                </a:cubicBezTo>
                <a:cubicBezTo>
                  <a:pt x="801550" y="934313"/>
                  <a:pt x="824341" y="925756"/>
                  <a:pt x="803275" y="939800"/>
                </a:cubicBezTo>
                <a:cubicBezTo>
                  <a:pt x="800490" y="941656"/>
                  <a:pt x="796925" y="941917"/>
                  <a:pt x="793750" y="942975"/>
                </a:cubicBezTo>
                <a:cubicBezTo>
                  <a:pt x="790575" y="946150"/>
                  <a:pt x="787674" y="949625"/>
                  <a:pt x="784225" y="952500"/>
                </a:cubicBezTo>
                <a:cubicBezTo>
                  <a:pt x="781294" y="954943"/>
                  <a:pt x="777398" y="956152"/>
                  <a:pt x="774700" y="958850"/>
                </a:cubicBezTo>
                <a:cubicBezTo>
                  <a:pt x="753533" y="980017"/>
                  <a:pt x="784225" y="957792"/>
                  <a:pt x="758825" y="974725"/>
                </a:cubicBezTo>
                <a:cubicBezTo>
                  <a:pt x="757767" y="977900"/>
                  <a:pt x="757741" y="981637"/>
                  <a:pt x="755650" y="984250"/>
                </a:cubicBezTo>
                <a:cubicBezTo>
                  <a:pt x="751174" y="989845"/>
                  <a:pt x="742875" y="991683"/>
                  <a:pt x="736600" y="993775"/>
                </a:cubicBezTo>
                <a:cubicBezTo>
                  <a:pt x="719764" y="1010611"/>
                  <a:pt x="735270" y="997113"/>
                  <a:pt x="714375" y="1009650"/>
                </a:cubicBezTo>
                <a:cubicBezTo>
                  <a:pt x="676061" y="1032638"/>
                  <a:pt x="711655" y="1014185"/>
                  <a:pt x="682625" y="1028700"/>
                </a:cubicBezTo>
                <a:cubicBezTo>
                  <a:pt x="680508" y="1031875"/>
                  <a:pt x="678718" y="1035294"/>
                  <a:pt x="676275" y="1038225"/>
                </a:cubicBezTo>
                <a:cubicBezTo>
                  <a:pt x="671157" y="1044367"/>
                  <a:pt x="660739" y="1053453"/>
                  <a:pt x="654050" y="1057275"/>
                </a:cubicBezTo>
                <a:cubicBezTo>
                  <a:pt x="651144" y="1058935"/>
                  <a:pt x="647451" y="1058825"/>
                  <a:pt x="644525" y="1060450"/>
                </a:cubicBezTo>
                <a:cubicBezTo>
                  <a:pt x="637854" y="1064156"/>
                  <a:pt x="632715" y="1070737"/>
                  <a:pt x="625475" y="1073150"/>
                </a:cubicBezTo>
                <a:cubicBezTo>
                  <a:pt x="619125" y="1075267"/>
                  <a:pt x="611994" y="1075787"/>
                  <a:pt x="606425" y="1079500"/>
                </a:cubicBezTo>
                <a:cubicBezTo>
                  <a:pt x="603250" y="1081617"/>
                  <a:pt x="600387" y="1084300"/>
                  <a:pt x="596900" y="1085850"/>
                </a:cubicBezTo>
                <a:cubicBezTo>
                  <a:pt x="590783" y="1088568"/>
                  <a:pt x="583419" y="1088487"/>
                  <a:pt x="577850" y="1092200"/>
                </a:cubicBezTo>
                <a:cubicBezTo>
                  <a:pt x="571882" y="1096179"/>
                  <a:pt x="562442" y="1103041"/>
                  <a:pt x="555625" y="1104900"/>
                </a:cubicBezTo>
                <a:cubicBezTo>
                  <a:pt x="548405" y="1106869"/>
                  <a:pt x="540808" y="1107017"/>
                  <a:pt x="533400" y="1108075"/>
                </a:cubicBezTo>
                <a:cubicBezTo>
                  <a:pt x="530225" y="1110192"/>
                  <a:pt x="527188" y="1112532"/>
                  <a:pt x="523875" y="1114425"/>
                </a:cubicBezTo>
                <a:cubicBezTo>
                  <a:pt x="519766" y="1116773"/>
                  <a:pt x="515026" y="1118024"/>
                  <a:pt x="511175" y="1120775"/>
                </a:cubicBezTo>
                <a:cubicBezTo>
                  <a:pt x="505714" y="1124676"/>
                  <a:pt x="498394" y="1133637"/>
                  <a:pt x="495300" y="1139825"/>
                </a:cubicBezTo>
                <a:cubicBezTo>
                  <a:pt x="493803" y="1142818"/>
                  <a:pt x="488950" y="1148292"/>
                  <a:pt x="492125" y="1149350"/>
                </a:cubicBezTo>
                <a:cubicBezTo>
                  <a:pt x="496615" y="1150847"/>
                  <a:pt x="500716" y="1145348"/>
                  <a:pt x="504825" y="1143000"/>
                </a:cubicBezTo>
                <a:cubicBezTo>
                  <a:pt x="522059" y="1133152"/>
                  <a:pt x="506411" y="1139296"/>
                  <a:pt x="523875" y="1133475"/>
                </a:cubicBezTo>
                <a:cubicBezTo>
                  <a:pt x="525992" y="1130300"/>
                  <a:pt x="527527" y="1126648"/>
                  <a:pt x="530225" y="1123950"/>
                </a:cubicBezTo>
                <a:cubicBezTo>
                  <a:pt x="532923" y="1121252"/>
                  <a:pt x="536437" y="1119493"/>
                  <a:pt x="539750" y="1117600"/>
                </a:cubicBezTo>
                <a:cubicBezTo>
                  <a:pt x="543859" y="1115252"/>
                  <a:pt x="547960" y="1112747"/>
                  <a:pt x="552450" y="1111250"/>
                </a:cubicBezTo>
                <a:cubicBezTo>
                  <a:pt x="557570" y="1109543"/>
                  <a:pt x="563090" y="1109384"/>
                  <a:pt x="568325" y="1108075"/>
                </a:cubicBezTo>
                <a:cubicBezTo>
                  <a:pt x="571572" y="1107263"/>
                  <a:pt x="574675" y="1105958"/>
                  <a:pt x="577850" y="1104900"/>
                </a:cubicBezTo>
                <a:cubicBezTo>
                  <a:pt x="581025" y="1101725"/>
                  <a:pt x="583476" y="1097603"/>
                  <a:pt x="587375" y="1095375"/>
                </a:cubicBezTo>
                <a:cubicBezTo>
                  <a:pt x="591164" y="1093210"/>
                  <a:pt x="596444" y="1094621"/>
                  <a:pt x="600075" y="1092200"/>
                </a:cubicBezTo>
                <a:cubicBezTo>
                  <a:pt x="603250" y="1090083"/>
                  <a:pt x="603494" y="1085118"/>
                  <a:pt x="606425" y="1082675"/>
                </a:cubicBezTo>
                <a:cubicBezTo>
                  <a:pt x="610061" y="1079645"/>
                  <a:pt x="623615" y="1074828"/>
                  <a:pt x="619125" y="1076325"/>
                </a:cubicBezTo>
                <a:cubicBezTo>
                  <a:pt x="615950" y="1077383"/>
                  <a:pt x="612526" y="1077875"/>
                  <a:pt x="609600" y="1079500"/>
                </a:cubicBezTo>
                <a:cubicBezTo>
                  <a:pt x="602929" y="1083206"/>
                  <a:pt x="596900" y="1087967"/>
                  <a:pt x="590550" y="1092200"/>
                </a:cubicBezTo>
                <a:cubicBezTo>
                  <a:pt x="587375" y="1094317"/>
                  <a:pt x="584438" y="1096843"/>
                  <a:pt x="581025" y="1098550"/>
                </a:cubicBezTo>
                <a:cubicBezTo>
                  <a:pt x="576792" y="1100667"/>
                  <a:pt x="572675" y="1103036"/>
                  <a:pt x="568325" y="1104900"/>
                </a:cubicBezTo>
                <a:cubicBezTo>
                  <a:pt x="565249" y="1106218"/>
                  <a:pt x="561726" y="1106450"/>
                  <a:pt x="558800" y="1108075"/>
                </a:cubicBezTo>
                <a:cubicBezTo>
                  <a:pt x="552129" y="1111781"/>
                  <a:pt x="546100" y="1116542"/>
                  <a:pt x="539750" y="1120775"/>
                </a:cubicBezTo>
                <a:cubicBezTo>
                  <a:pt x="536575" y="1122892"/>
                  <a:pt x="533845" y="1125918"/>
                  <a:pt x="530225" y="1127125"/>
                </a:cubicBezTo>
                <a:lnTo>
                  <a:pt x="511175" y="1133475"/>
                </a:lnTo>
                <a:cubicBezTo>
                  <a:pt x="508000" y="1136650"/>
                  <a:pt x="505386" y="1140509"/>
                  <a:pt x="501650" y="1143000"/>
                </a:cubicBezTo>
                <a:cubicBezTo>
                  <a:pt x="498865" y="1144856"/>
                  <a:pt x="495051" y="1144550"/>
                  <a:pt x="492125" y="1146175"/>
                </a:cubicBezTo>
                <a:cubicBezTo>
                  <a:pt x="485454" y="1149881"/>
                  <a:pt x="479425" y="1154642"/>
                  <a:pt x="473075" y="1158875"/>
                </a:cubicBezTo>
                <a:cubicBezTo>
                  <a:pt x="469900" y="1160992"/>
                  <a:pt x="467292" y="1164477"/>
                  <a:pt x="463550" y="1165225"/>
                </a:cubicBezTo>
                <a:cubicBezTo>
                  <a:pt x="455030" y="1166929"/>
                  <a:pt x="435531" y="1170146"/>
                  <a:pt x="428625" y="1174750"/>
                </a:cubicBezTo>
                <a:cubicBezTo>
                  <a:pt x="405419" y="1190221"/>
                  <a:pt x="434598" y="1171337"/>
                  <a:pt x="406400" y="1187450"/>
                </a:cubicBezTo>
                <a:cubicBezTo>
                  <a:pt x="403087" y="1189343"/>
                  <a:pt x="400288" y="1192093"/>
                  <a:pt x="396875" y="1193800"/>
                </a:cubicBezTo>
                <a:cubicBezTo>
                  <a:pt x="389168" y="1197653"/>
                  <a:pt x="379445" y="1197976"/>
                  <a:pt x="371475" y="1200150"/>
                </a:cubicBezTo>
                <a:cubicBezTo>
                  <a:pt x="365017" y="1201911"/>
                  <a:pt x="358775" y="1204383"/>
                  <a:pt x="352425" y="1206500"/>
                </a:cubicBezTo>
                <a:cubicBezTo>
                  <a:pt x="349250" y="1207558"/>
                  <a:pt x="345893" y="1208178"/>
                  <a:pt x="342900" y="1209675"/>
                </a:cubicBezTo>
                <a:cubicBezTo>
                  <a:pt x="338667" y="1211792"/>
                  <a:pt x="334632" y="1214363"/>
                  <a:pt x="330200" y="1216025"/>
                </a:cubicBezTo>
                <a:cubicBezTo>
                  <a:pt x="325404" y="1217824"/>
                  <a:pt x="305530" y="1221665"/>
                  <a:pt x="301625" y="1222375"/>
                </a:cubicBezTo>
                <a:cubicBezTo>
                  <a:pt x="279230" y="1226447"/>
                  <a:pt x="279881" y="1225849"/>
                  <a:pt x="254000" y="1228725"/>
                </a:cubicBezTo>
                <a:cubicBezTo>
                  <a:pt x="247177" y="1242372"/>
                  <a:pt x="252383" y="1241425"/>
                  <a:pt x="244475" y="1241425"/>
                </a:cubicBezTo>
                <a:lnTo>
                  <a:pt x="0" y="133350"/>
                </a:lnTo>
                <a:lnTo>
                  <a:pt x="844550" y="0"/>
                </a:lnTo>
                <a:lnTo>
                  <a:pt x="1120775" y="31432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732240" y="2699779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32240" y="3131827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32240" y="3573016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Shaded region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996952"/>
            <a:ext cx="4176464" cy="376682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242579" y="493768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5" grpId="0" animBg="1"/>
      <p:bldP spid="36" grpId="0" animBg="1"/>
      <p:bldP spid="8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71204"/>
            <a:ext cx="8496944" cy="2281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1412776"/>
            <a:ext cx="8496940" cy="8347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412775"/>
            <a:ext cx="8496942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9" y="2371204"/>
            <a:ext cx="8496942" cy="2281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1844824"/>
            <a:ext cx="8496942" cy="4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7" idx="3"/>
            <a:endCxn id="2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3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160716"/>
            <a:ext cx="8496940" cy="50765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136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636912"/>
            <a:ext cx="8496940" cy="1014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988840"/>
            <a:ext cx="8496942" cy="5576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988840"/>
            <a:ext cx="8496942" cy="1662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8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688652"/>
            <a:ext cx="8496942" cy="2476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39554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52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9996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4"/>
            <a:ext cx="849694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3529" y="2276872"/>
            <a:ext cx="8496942" cy="567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1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44638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9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628800"/>
            <a:ext cx="8496940" cy="11094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628799"/>
            <a:ext cx="8496942" cy="1109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24944"/>
            <a:ext cx="8640960" cy="3267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019264"/>
            <a:ext cx="8640960" cy="27139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25801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628800"/>
            <a:ext cx="8496942" cy="24873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1628799"/>
            <a:ext cx="8496941" cy="2487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2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4760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2132855"/>
            <a:ext cx="8496942" cy="476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2729337"/>
            <a:ext cx="8496942" cy="139932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529" y="2729337"/>
            <a:ext cx="8496942" cy="1399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37910"/>
            <a:ext cx="8640960" cy="2499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24744"/>
            <a:ext cx="8640958" cy="36564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7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988840"/>
            <a:ext cx="8496940" cy="8616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939562"/>
            <a:ext cx="8496942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9" y="2395241"/>
            <a:ext cx="8496942" cy="455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6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789040"/>
            <a:ext cx="7056784" cy="29144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436908"/>
            <a:ext cx="7056784" cy="47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881164"/>
            <a:ext cx="8496940" cy="20518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81163"/>
            <a:ext cx="8496942" cy="109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9" y="2973723"/>
            <a:ext cx="8496942" cy="95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6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32406"/>
            <a:ext cx="8496942" cy="43931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23529" y="1232405"/>
            <a:ext cx="8496942" cy="439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8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147036"/>
            <a:ext cx="4896544" cy="166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5517232"/>
            <a:ext cx="4896546" cy="10697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7" y="405496"/>
            <a:ext cx="4896546" cy="3970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4437112"/>
            <a:ext cx="4896544" cy="13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40768"/>
            <a:ext cx="8496942" cy="33276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340768"/>
            <a:ext cx="8496942" cy="187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9" y="3212975"/>
            <a:ext cx="8496942" cy="128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3529" y="4496582"/>
            <a:ext cx="8496942" cy="239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6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38014"/>
            <a:ext cx="8640958" cy="4527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13660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8496942" cy="16234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484783"/>
            <a:ext cx="8496942" cy="162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2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19750"/>
            <a:ext cx="8640958" cy="4693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640960" cy="250562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96110"/>
            <a:ext cx="6336704" cy="61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1916832"/>
            <a:ext cx="6257925" cy="8477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443037" y="1916830"/>
            <a:ext cx="6257925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43037" y="2420887"/>
            <a:ext cx="6257925" cy="343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38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14401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0" y="1772815"/>
            <a:ext cx="8640959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09790"/>
            <a:ext cx="8496942" cy="115917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1909790"/>
            <a:ext cx="8496941" cy="1159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2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84976" cy="58592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20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62442"/>
            <a:ext cx="8496942" cy="10945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255400"/>
            <a:ext cx="8496941" cy="110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619672" y="35483"/>
            <a:ext cx="2376263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67" name="Rectangle 66">
            <a:hlinkClick r:id="rId3" action="ppaction://hlinksldjump"/>
          </p:cNvPr>
          <p:cNvSpPr/>
          <p:nvPr/>
        </p:nvSpPr>
        <p:spPr>
          <a:xfrm>
            <a:off x="2807912" y="224092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7" name="Rectangle 26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807912" y="2781032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2807912" y="332104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807912" y="3861152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09BAA6-B4B0-4BCB-80EB-8060BB472431}"/>
              </a:ext>
            </a:extLst>
          </p:cNvPr>
          <p:cNvSpPr/>
          <p:nvPr/>
        </p:nvSpPr>
        <p:spPr>
          <a:xfrm>
            <a:off x="107504" y="6165304"/>
            <a:ext cx="1800200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Proportion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2807912" y="44011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4427984" y="1988840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4427984" y="252895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4427984" y="30689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4427984" y="36090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4" action="ppaction://hlinksldjump"/>
          </p:cNvPr>
          <p:cNvSpPr/>
          <p:nvPr/>
        </p:nvSpPr>
        <p:spPr>
          <a:xfrm>
            <a:off x="4427984" y="414908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5" action="ppaction://hlinksldjump"/>
          </p:cNvPr>
          <p:cNvSpPr/>
          <p:nvPr/>
        </p:nvSpPr>
        <p:spPr>
          <a:xfrm>
            <a:off x="4427984" y="4689192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6" action="ppaction://hlinksldjump"/>
          </p:cNvPr>
          <p:cNvSpPr/>
          <p:nvPr/>
        </p:nvSpPr>
        <p:spPr>
          <a:xfrm>
            <a:off x="5472208" y="198884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7" action="ppaction://hlinksldjump"/>
          </p:cNvPr>
          <p:cNvSpPr/>
          <p:nvPr/>
        </p:nvSpPr>
        <p:spPr>
          <a:xfrm>
            <a:off x="5472208" y="2528952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8" action="ppaction://hlinksldjump"/>
          </p:cNvPr>
          <p:cNvSpPr/>
          <p:nvPr/>
        </p:nvSpPr>
        <p:spPr>
          <a:xfrm>
            <a:off x="5472208" y="30689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9" action="ppaction://hlinksldjump"/>
          </p:cNvPr>
          <p:cNvSpPr/>
          <p:nvPr/>
        </p:nvSpPr>
        <p:spPr>
          <a:xfrm>
            <a:off x="5472208" y="36090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0" action="ppaction://hlinksldjump"/>
          </p:cNvPr>
          <p:cNvSpPr/>
          <p:nvPr/>
        </p:nvSpPr>
        <p:spPr>
          <a:xfrm>
            <a:off x="5472208" y="414908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1" action="ppaction://hlinksldjump"/>
          </p:cNvPr>
          <p:cNvSpPr/>
          <p:nvPr/>
        </p:nvSpPr>
        <p:spPr>
          <a:xfrm>
            <a:off x="5472208" y="468919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2" action="ppaction://hlinksldjump"/>
          </p:cNvPr>
          <p:cNvSpPr/>
          <p:nvPr/>
        </p:nvSpPr>
        <p:spPr>
          <a:xfrm>
            <a:off x="6516216" y="2528952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3" action="ppaction://hlinksldjump"/>
          </p:cNvPr>
          <p:cNvSpPr/>
          <p:nvPr/>
        </p:nvSpPr>
        <p:spPr>
          <a:xfrm>
            <a:off x="6516216" y="30689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4" action="ppaction://hlinksldjump"/>
          </p:cNvPr>
          <p:cNvSpPr/>
          <p:nvPr/>
        </p:nvSpPr>
        <p:spPr>
          <a:xfrm>
            <a:off x="6516216" y="36090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5" action="ppaction://hlinksldjump"/>
          </p:cNvPr>
          <p:cNvSpPr/>
          <p:nvPr/>
        </p:nvSpPr>
        <p:spPr>
          <a:xfrm>
            <a:off x="6516216" y="4149080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09BAA6-B4B0-4BCB-80EB-8060BB472431}"/>
              </a:ext>
            </a:extLst>
          </p:cNvPr>
          <p:cNvSpPr/>
          <p:nvPr/>
        </p:nvSpPr>
        <p:spPr>
          <a:xfrm>
            <a:off x="107504" y="5589184"/>
            <a:ext cx="1800200" cy="51325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Inverse Proportion in context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780928"/>
            <a:ext cx="8640956" cy="3547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17818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13945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060848"/>
            <a:ext cx="8496941" cy="139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3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674774"/>
            <a:ext cx="8640956" cy="39225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126368"/>
            <a:ext cx="8640958" cy="15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76872"/>
            <a:ext cx="8496942" cy="14299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250488"/>
            <a:ext cx="8496941" cy="1456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2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052736"/>
            <a:ext cx="8640958" cy="38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847944"/>
            <a:ext cx="8496940" cy="7250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775936"/>
            <a:ext cx="8496941" cy="797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4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08" y="5706259"/>
            <a:ext cx="5905920" cy="1107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57458"/>
            <a:ext cx="5904656" cy="44078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672" y="414454"/>
            <a:ext cx="5904656" cy="14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492896"/>
            <a:ext cx="8496940" cy="10390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492896"/>
            <a:ext cx="849694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3529" y="3140968"/>
            <a:ext cx="8496941" cy="390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628800"/>
            <a:ext cx="8640956" cy="5019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052736"/>
            <a:ext cx="8640958" cy="2249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420888"/>
            <a:ext cx="8784972" cy="8182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420888"/>
            <a:ext cx="8784974" cy="818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9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619672" y="35483"/>
            <a:ext cx="2376263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68" name="Rectangle 67">
            <a:hlinkClick r:id="rId4" action="ppaction://hlinksldjump"/>
          </p:cNvPr>
          <p:cNvSpPr/>
          <p:nvPr/>
        </p:nvSpPr>
        <p:spPr>
          <a:xfrm>
            <a:off x="2771800" y="22048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8" name="Rectangle 27">
            <a:hlinkClick r:id="rId3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09BAA6-B4B0-4BCB-80EB-8060BB472431}"/>
              </a:ext>
            </a:extLst>
          </p:cNvPr>
          <p:cNvSpPr/>
          <p:nvPr/>
        </p:nvSpPr>
        <p:spPr>
          <a:xfrm>
            <a:off x="107504" y="6165304"/>
            <a:ext cx="1800200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Proportion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771800" y="274487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771800" y="3284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2771800" y="3824992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09BAA6-B4B0-4BCB-80EB-8060BB472431}"/>
              </a:ext>
            </a:extLst>
          </p:cNvPr>
          <p:cNvSpPr/>
          <p:nvPr/>
        </p:nvSpPr>
        <p:spPr>
          <a:xfrm>
            <a:off x="107504" y="5589184"/>
            <a:ext cx="1800200" cy="51325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Inverse Proportion in context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2771800" y="436510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3816024" y="24928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3816024" y="3033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3" action="ppaction://hlinksldjump"/>
          </p:cNvPr>
          <p:cNvSpPr/>
          <p:nvPr/>
        </p:nvSpPr>
        <p:spPr>
          <a:xfrm>
            <a:off x="3816024" y="357312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09BAA6-B4B0-4BCB-80EB-8060BB472431}"/>
              </a:ext>
            </a:extLst>
          </p:cNvPr>
          <p:cNvSpPr/>
          <p:nvPr/>
        </p:nvSpPr>
        <p:spPr>
          <a:xfrm>
            <a:off x="1979712" y="6165304"/>
            <a:ext cx="1872208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*Conversion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4" action="ppaction://hlinksldjump"/>
          </p:cNvPr>
          <p:cNvSpPr/>
          <p:nvPr/>
        </p:nvSpPr>
        <p:spPr>
          <a:xfrm>
            <a:off x="3816024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5" action="ppaction://hlinksldjump"/>
          </p:cNvPr>
          <p:cNvSpPr/>
          <p:nvPr/>
        </p:nvSpPr>
        <p:spPr>
          <a:xfrm>
            <a:off x="5580328" y="166485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6" action="ppaction://hlinksldjump"/>
          </p:cNvPr>
          <p:cNvSpPr/>
          <p:nvPr/>
        </p:nvSpPr>
        <p:spPr>
          <a:xfrm>
            <a:off x="5580328" y="220496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7" action="ppaction://hlinksldjump"/>
          </p:cNvPr>
          <p:cNvSpPr/>
          <p:nvPr/>
        </p:nvSpPr>
        <p:spPr>
          <a:xfrm>
            <a:off x="5580328" y="274497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8" action="ppaction://hlinksldjump"/>
          </p:cNvPr>
          <p:cNvSpPr/>
          <p:nvPr/>
        </p:nvSpPr>
        <p:spPr>
          <a:xfrm>
            <a:off x="5580328" y="328508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9" action="ppaction://hlinksldjump"/>
          </p:cNvPr>
          <p:cNvSpPr/>
          <p:nvPr/>
        </p:nvSpPr>
        <p:spPr>
          <a:xfrm>
            <a:off x="5580328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0" action="ppaction://hlinksldjump"/>
          </p:cNvPr>
          <p:cNvSpPr/>
          <p:nvPr/>
        </p:nvSpPr>
        <p:spPr>
          <a:xfrm>
            <a:off x="5580328" y="43652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1" action="ppaction://hlinksldjump"/>
          </p:cNvPr>
          <p:cNvSpPr/>
          <p:nvPr/>
        </p:nvSpPr>
        <p:spPr>
          <a:xfrm>
            <a:off x="5580328" y="49052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2" action="ppaction://hlinksldjump"/>
          </p:cNvPr>
          <p:cNvSpPr/>
          <p:nvPr/>
        </p:nvSpPr>
        <p:spPr>
          <a:xfrm>
            <a:off x="6624336" y="195288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3" action="ppaction://hlinksldjump"/>
          </p:cNvPr>
          <p:cNvSpPr/>
          <p:nvPr/>
        </p:nvSpPr>
        <p:spPr>
          <a:xfrm>
            <a:off x="6624336" y="249300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4" action="ppaction://hlinksldjump"/>
          </p:cNvPr>
          <p:cNvSpPr/>
          <p:nvPr/>
        </p:nvSpPr>
        <p:spPr>
          <a:xfrm>
            <a:off x="6624336" y="3033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5" action="ppaction://hlinksldjump"/>
          </p:cNvPr>
          <p:cNvSpPr/>
          <p:nvPr/>
        </p:nvSpPr>
        <p:spPr>
          <a:xfrm>
            <a:off x="6624336" y="357312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26" action="ppaction://hlinksldjump"/>
          </p:cNvPr>
          <p:cNvSpPr/>
          <p:nvPr/>
        </p:nvSpPr>
        <p:spPr>
          <a:xfrm>
            <a:off x="6624336" y="411312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27" action="ppaction://hlinksldjump"/>
          </p:cNvPr>
          <p:cNvSpPr/>
          <p:nvPr/>
        </p:nvSpPr>
        <p:spPr>
          <a:xfrm>
            <a:off x="6624336" y="465324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42660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14993"/>
            <a:ext cx="8640958" cy="1170070"/>
          </a:xfrm>
          <a:prstGeom prst="rect">
            <a:avLst/>
          </a:prstGeom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9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0745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4"/>
            <a:ext cx="8640960" cy="107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563838"/>
            <a:ext cx="8640958" cy="224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996952"/>
            <a:ext cx="8640960" cy="2670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24436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6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5917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2"/>
            <a:ext cx="8640960" cy="1591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44528"/>
            <a:ext cx="7632848" cy="60688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1008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5"/>
            <a:ext cx="8640960" cy="1100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7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916832"/>
            <a:ext cx="8640956" cy="46879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45088"/>
            <a:ext cx="8640958" cy="16198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0740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00807"/>
            <a:ext cx="8640960" cy="20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4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952476"/>
            <a:ext cx="8640956" cy="48609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1052736"/>
            <a:ext cx="8640958" cy="18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2714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127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8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5256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97756"/>
            <a:ext cx="8496944" cy="46716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8496944" cy="17200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10197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1019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2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099788"/>
            <a:ext cx="8640956" cy="4569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18618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13108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1310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830668"/>
            <a:ext cx="8496942" cy="48386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9" y="1052736"/>
            <a:ext cx="8496942" cy="12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33297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980727"/>
            <a:ext cx="8640960" cy="3329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77072"/>
            <a:ext cx="6336704" cy="254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27398"/>
            <a:ext cx="6336704" cy="36496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348882"/>
            <a:ext cx="6477000" cy="9334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33500" y="2348880"/>
            <a:ext cx="6477000" cy="933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9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79768"/>
            <a:ext cx="8496944" cy="47695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10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496944" cy="28689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268760"/>
            <a:ext cx="8496944" cy="513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528" y="1781910"/>
            <a:ext cx="8496944" cy="2355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8784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4"/>
            <a:ext cx="8784974" cy="878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4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928044"/>
            <a:ext cx="8496942" cy="37413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1052736"/>
            <a:ext cx="8496944" cy="28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496944" cy="29218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268760"/>
            <a:ext cx="8496944" cy="2921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1817360"/>
            <a:ext cx="8784972" cy="485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980728"/>
            <a:ext cx="8784974" cy="16337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628800"/>
            <a:ext cx="8496942" cy="24248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628800"/>
            <a:ext cx="8496944" cy="2424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3397428"/>
            <a:ext cx="8496940" cy="3199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998404"/>
            <a:ext cx="8496942" cy="39427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8496942" cy="22154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84784"/>
            <a:ext cx="8496944" cy="221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3563786"/>
            <a:ext cx="8640956" cy="3249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2180102"/>
            <a:ext cx="8640958" cy="29770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1052736"/>
            <a:ext cx="8640958" cy="199712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49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22856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404663"/>
            <a:ext cx="8496944" cy="100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256" y="2749033"/>
            <a:ext cx="6821488" cy="38748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528" y="1412776"/>
            <a:ext cx="8496944" cy="1277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61256" y="2749033"/>
            <a:ext cx="6821488" cy="197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1256" y="4725143"/>
            <a:ext cx="6821488" cy="1898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717032"/>
            <a:ext cx="8496942" cy="2891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980728"/>
            <a:ext cx="8496942" cy="34803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666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25" y="2996952"/>
            <a:ext cx="6947950" cy="2448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07858"/>
            <a:ext cx="8496944" cy="18170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107857"/>
            <a:ext cx="8496944" cy="1817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8025" y="2944143"/>
            <a:ext cx="6947950" cy="2501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6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42149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2542376"/>
            <a:ext cx="8496940" cy="40549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2736"/>
            <a:ext cx="8496942" cy="1837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51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26" y="3581542"/>
            <a:ext cx="6947948" cy="2367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40853"/>
            <a:ext cx="7056784" cy="30119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8" y="404664"/>
            <a:ext cx="7056784" cy="304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8025" y="3581542"/>
            <a:ext cx="6947950" cy="2367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7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881230"/>
            <a:ext cx="8784974" cy="4788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80728"/>
            <a:ext cx="8784976" cy="15683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25" y="2998682"/>
            <a:ext cx="6947950" cy="2429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692696"/>
            <a:ext cx="7056782" cy="21450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8" y="692696"/>
            <a:ext cx="7056784" cy="2145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8025" y="2996952"/>
            <a:ext cx="6947950" cy="2430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0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738262"/>
            <a:ext cx="8640958" cy="30751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433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8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13" y="3815156"/>
            <a:ext cx="5992574" cy="2926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4664"/>
            <a:ext cx="7776864" cy="33660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404664"/>
            <a:ext cx="7776864" cy="333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75713" y="3815156"/>
            <a:ext cx="5992574" cy="405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575713" y="4221088"/>
            <a:ext cx="599257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568" y="738586"/>
            <a:ext cx="7776864" cy="3032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168576"/>
            <a:ext cx="8640958" cy="3500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30035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2924944"/>
            <a:ext cx="6821488" cy="3470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76672"/>
            <a:ext cx="8496942" cy="22687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476670"/>
            <a:ext cx="8496942" cy="226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61257" y="2924943"/>
            <a:ext cx="6821488" cy="3470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5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80928"/>
            <a:ext cx="8640960" cy="35523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172426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16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92524"/>
            <a:ext cx="6480720" cy="64208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331639" y="392523"/>
            <a:ext cx="6480721" cy="6420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2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09158"/>
            <a:ext cx="8784972" cy="4997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09158"/>
            <a:ext cx="8784974" cy="49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496944" cy="29839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4179192"/>
            <a:ext cx="8496944" cy="6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62138"/>
            <a:ext cx="4248472" cy="64145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11760" y="392523"/>
            <a:ext cx="4248472" cy="5196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11760" y="5589239"/>
            <a:ext cx="4248472" cy="118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1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268760"/>
            <a:ext cx="8640960" cy="192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496944" cy="34066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23528" y="1340767"/>
            <a:ext cx="8496944" cy="3406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5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861048"/>
            <a:ext cx="6480720" cy="23175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39" y="404664"/>
            <a:ext cx="6480722" cy="34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2708920"/>
            <a:ext cx="6192686" cy="3496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475656" y="2708920"/>
            <a:ext cx="6192687" cy="34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2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27159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96752"/>
            <a:ext cx="3760048" cy="4298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759248"/>
            <a:ext cx="5616624" cy="35265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5496" y="1196752"/>
            <a:ext cx="8872616" cy="4298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7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17005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72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348880"/>
            <a:ext cx="6336704" cy="6835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403648" y="2348878"/>
            <a:ext cx="6336704" cy="68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0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140968"/>
            <a:ext cx="7632848" cy="3642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20690"/>
            <a:ext cx="7632848" cy="3084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04664"/>
            <a:ext cx="7632848" cy="15729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700808"/>
            <a:ext cx="8496942" cy="11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0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51" y="404664"/>
            <a:ext cx="6465498" cy="63367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339251" y="404663"/>
            <a:ext cx="6465498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43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40785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16" y="404664"/>
            <a:ext cx="7735368" cy="551844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4316" y="404664"/>
            <a:ext cx="7735368" cy="549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8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72" y="418360"/>
            <a:ext cx="6337988" cy="639501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74372" y="404664"/>
            <a:ext cx="6337988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40960" cy="23320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76672"/>
            <a:ext cx="6336704" cy="58778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339752" y="476670"/>
            <a:ext cx="6336704" cy="5877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4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340769"/>
            <a:ext cx="7920878" cy="351047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11561" y="1340768"/>
            <a:ext cx="7920878" cy="3510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37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3096"/>
            <a:ext cx="8640960" cy="14458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8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06" y="476672"/>
            <a:ext cx="5931254" cy="552449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881106" y="476671"/>
            <a:ext cx="5931254" cy="5546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7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18240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4"/>
            <a:ext cx="878497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3" y="2348880"/>
            <a:ext cx="878497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3" y="3068960"/>
            <a:ext cx="8784974" cy="59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76672"/>
            <a:ext cx="4752528" cy="2913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389744"/>
            <a:ext cx="5757762" cy="335162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91680" y="476672"/>
            <a:ext cx="5757762" cy="626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24744"/>
            <a:ext cx="8640960" cy="3489366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3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20888"/>
            <a:ext cx="6912768" cy="11356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15616" y="2420888"/>
            <a:ext cx="6912768" cy="1135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484784"/>
            <a:ext cx="8640958" cy="160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94" y="404662"/>
            <a:ext cx="6322130" cy="61926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66294" y="404661"/>
            <a:ext cx="6322130" cy="6192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16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04664"/>
            <a:ext cx="4752528" cy="1643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076785"/>
            <a:ext cx="4752528" cy="47358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15816" y="404661"/>
            <a:ext cx="4752528" cy="6407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7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24744"/>
            <a:ext cx="8496942" cy="22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43" y="399130"/>
            <a:ext cx="6065114" cy="64142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39444" y="404661"/>
            <a:ext cx="6065114" cy="640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8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126469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At a football game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  number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 men : number of women : number of children = 13 : 5 : 7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There are 4152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more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men than women.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number of children at the game.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marks] 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1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22154"/>
            <a:ext cx="8064896" cy="62472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2" y="422153"/>
            <a:ext cx="8064896" cy="6247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5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31641</TotalTime>
  <Words>2081</Words>
  <Application>Microsoft Office PowerPoint</Application>
  <PresentationFormat>On-screen Show (4:3)</PresentationFormat>
  <Paragraphs>664</Paragraphs>
  <Slides>163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69" baseType="lpstr">
      <vt:lpstr>Arial</vt:lpstr>
      <vt:lpstr>Calibri</vt:lpstr>
      <vt:lpstr>Calibri Light</vt:lpstr>
      <vt:lpstr>Comic Sans MS</vt:lpstr>
      <vt:lpstr>Times New Roman</vt:lpstr>
      <vt:lpstr>Theme1</vt:lpstr>
      <vt:lpstr>Ratio &amp; Basic Proportion</vt:lpstr>
      <vt:lpstr>Ratio &amp; Basic Proportion</vt:lpstr>
      <vt:lpstr>Ratio &amp; Basic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2784</cp:revision>
  <cp:lastPrinted>2019-03-09T08:19:56Z</cp:lastPrinted>
  <dcterms:created xsi:type="dcterms:W3CDTF">2014-02-21T20:01:10Z</dcterms:created>
  <dcterms:modified xsi:type="dcterms:W3CDTF">2021-08-21T12:11:06Z</dcterms:modified>
</cp:coreProperties>
</file>