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 varScale="1">
        <p:scale>
          <a:sx n="110" d="100"/>
          <a:sy n="110" d="100"/>
        </p:scale>
        <p:origin x="185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462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Quadratic Inequalities</a:t>
            </a:r>
          </a:p>
        </p:txBody>
      </p:sp>
      <p:sp>
        <p:nvSpPr>
          <p:cNvPr id="60" name="Rectangle 59">
            <a:hlinkClick r:id="rId2" action="ppaction://hlinksldjump"/>
          </p:cNvPr>
          <p:cNvSpPr/>
          <p:nvPr/>
        </p:nvSpPr>
        <p:spPr>
          <a:xfrm>
            <a:off x="4500120" y="2924944"/>
            <a:ext cx="1152000" cy="50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</a:t>
            </a:r>
            <a:r>
              <a:rPr lang="en-GB" sz="1400" b="1" dirty="0">
                <a:latin typeface="Comic Sans MS" panose="030F0702030302020204" pitchFamily="66" charset="0"/>
              </a:rPr>
              <a:t>2017 3H </a:t>
            </a:r>
            <a:r>
              <a:rPr lang="en-GB" sz="1400" b="1" dirty="0" smtClean="0">
                <a:latin typeface="Comic Sans MS" panose="030F0702030302020204" pitchFamily="66" charset="0"/>
              </a:rPr>
              <a:t>Q21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3" action="ppaction://hlinksldjump"/>
          </p:cNvPr>
          <p:cNvSpPr/>
          <p:nvPr/>
        </p:nvSpPr>
        <p:spPr>
          <a:xfrm>
            <a:off x="1547664" y="35483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Quadratic Inequalities</a:t>
            </a: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4500120" y="3501008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3H </a:t>
            </a:r>
            <a:r>
              <a:rPr lang="en-GB" sz="1400" b="1" dirty="0" smtClean="0">
                <a:latin typeface="Comic Sans MS" panose="030F0702030302020204" pitchFamily="66" charset="0"/>
              </a:rPr>
              <a:t>Q29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16058" y="3429998"/>
            <a:ext cx="1152000" cy="29717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 Marker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388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9" y="4293096"/>
            <a:ext cx="6336702" cy="184517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4572000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</a:t>
            </a:r>
            <a:r>
              <a:rPr lang="en-GB" sz="1400" b="1" dirty="0">
                <a:latin typeface="Comic Sans MS" panose="030F0702030302020204" pitchFamily="66" charset="0"/>
              </a:rPr>
              <a:t>2017 3H </a:t>
            </a:r>
            <a:r>
              <a:rPr lang="en-GB" sz="1400" b="1" dirty="0" smtClean="0">
                <a:latin typeface="Comic Sans MS" panose="030F0702030302020204" pitchFamily="66" charset="0"/>
              </a:rPr>
              <a:t>Q21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endCxn id="17" idx="1"/>
          </p:cNvCxnSpPr>
          <p:nvPr/>
        </p:nvCxnSpPr>
        <p:spPr>
          <a:xfrm flipV="1">
            <a:off x="3779912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1547664" y="35483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Quadratic Inequalities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03648" y="548680"/>
            <a:ext cx="6336704" cy="367451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571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4475" y="2420889"/>
            <a:ext cx="6115050" cy="790575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514475" y="2420888"/>
            <a:ext cx="6115050" cy="7905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4572000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</a:t>
            </a:r>
            <a:r>
              <a:rPr lang="en-GB" sz="1400" b="1" dirty="0">
                <a:latin typeface="Comic Sans MS" panose="030F0702030302020204" pitchFamily="66" charset="0"/>
              </a:rPr>
              <a:t>2017 3H </a:t>
            </a:r>
            <a:r>
              <a:rPr lang="en-GB" sz="1400" b="1" dirty="0" smtClean="0">
                <a:latin typeface="Comic Sans MS" panose="030F0702030302020204" pitchFamily="66" charset="0"/>
              </a:rPr>
              <a:t>Q21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endCxn id="11" idx="1"/>
          </p:cNvCxnSpPr>
          <p:nvPr/>
        </p:nvCxnSpPr>
        <p:spPr>
          <a:xfrm flipV="1">
            <a:off x="3779912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1547664" y="35483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Quadratic Inequalities</a:t>
            </a:r>
          </a:p>
        </p:txBody>
      </p:sp>
    </p:spTree>
    <p:extLst>
      <p:ext uri="{BB962C8B-B14F-4D97-AF65-F5344CB8AC3E}">
        <p14:creationId xmlns:p14="http://schemas.microsoft.com/office/powerpoint/2010/main" val="103251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582124"/>
            <a:ext cx="6768752" cy="6159244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4572000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3H </a:t>
            </a:r>
            <a:r>
              <a:rPr lang="en-GB" sz="1400" b="1" dirty="0" smtClean="0">
                <a:latin typeface="Comic Sans MS" panose="030F0702030302020204" pitchFamily="66" charset="0"/>
              </a:rPr>
              <a:t>Q29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endCxn id="17" idx="1"/>
          </p:cNvCxnSpPr>
          <p:nvPr/>
        </p:nvCxnSpPr>
        <p:spPr>
          <a:xfrm flipV="1">
            <a:off x="3779912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1547664" y="35483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Quadratic Inequalities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540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2276872"/>
            <a:ext cx="7776864" cy="1615672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683568" y="2276872"/>
            <a:ext cx="7756116" cy="1615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4572000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3H </a:t>
            </a:r>
            <a:r>
              <a:rPr lang="en-GB" sz="1400" b="1" dirty="0" smtClean="0">
                <a:latin typeface="Comic Sans MS" panose="030F0702030302020204" pitchFamily="66" charset="0"/>
              </a:rPr>
              <a:t>Q29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6" name="Straight Arrow Connector 15"/>
          <p:cNvCxnSpPr>
            <a:endCxn id="13" idx="1"/>
          </p:cNvCxnSpPr>
          <p:nvPr/>
        </p:nvCxnSpPr>
        <p:spPr>
          <a:xfrm flipV="1">
            <a:off x="3779912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1547664" y="35483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Quadratic Inequalities</a:t>
            </a:r>
          </a:p>
        </p:txBody>
      </p:sp>
    </p:spTree>
    <p:extLst>
      <p:ext uri="{BB962C8B-B14F-4D97-AF65-F5344CB8AC3E}">
        <p14:creationId xmlns:p14="http://schemas.microsoft.com/office/powerpoint/2010/main" val="3841059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31681</TotalTime>
  <Words>40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Theme1</vt:lpstr>
      <vt:lpstr>Quadratic Inequalities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2802</cp:revision>
  <cp:lastPrinted>2019-03-09T08:19:56Z</cp:lastPrinted>
  <dcterms:created xsi:type="dcterms:W3CDTF">2014-02-21T20:01:10Z</dcterms:created>
  <dcterms:modified xsi:type="dcterms:W3CDTF">2020-11-09T07:59:07Z</dcterms:modified>
</cp:coreProperties>
</file>