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Quadratic Inequalities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004176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004176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004176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004176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5004176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2987952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1" action="ppaction://hlinksldjump"/>
          </p:cNvPr>
          <p:cNvSpPr/>
          <p:nvPr/>
        </p:nvSpPr>
        <p:spPr>
          <a:xfrm>
            <a:off x="298795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454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0086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3537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160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8"/>
            <a:ext cx="8640958" cy="116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1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687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43676"/>
            <a:ext cx="8496942" cy="49256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08720"/>
            <a:ext cx="8496944" cy="8451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9907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620688"/>
            <a:ext cx="8640956" cy="50138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620687"/>
            <a:ext cx="8640958" cy="501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40023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5109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640960" cy="102027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19419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2756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96751"/>
            <a:ext cx="8784974" cy="2756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33336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47922"/>
            <a:ext cx="8640960" cy="286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3366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515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41728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51436"/>
            <a:ext cx="8496946" cy="32935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351435"/>
            <a:ext cx="8499533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1791596"/>
            <a:ext cx="8496945" cy="185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7" y="3645025"/>
            <a:ext cx="5002104" cy="31683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23728" y="3645024"/>
            <a:ext cx="5002104" cy="1530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3728" y="5175451"/>
            <a:ext cx="500210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11656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4293096"/>
            <a:ext cx="6336702" cy="18451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57200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endCxn id="17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548680"/>
            <a:ext cx="6336704" cy="3674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420889"/>
            <a:ext cx="6115050" cy="7905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14475" y="2420888"/>
            <a:ext cx="6115050" cy="790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4731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Quadratic Inequalities</a:t>
            </a:r>
          </a:p>
        </p:txBody>
      </p:sp>
      <p:sp>
        <p:nvSpPr>
          <p:cNvPr id="60" name="Rectangle 59">
            <a:hlinkClick r:id="rId2" action="ppaction://hlinksldjump"/>
          </p:cNvPr>
          <p:cNvSpPr/>
          <p:nvPr/>
        </p:nvSpPr>
        <p:spPr>
          <a:xfrm>
            <a:off x="4500120" y="292494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500120" y="3501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82124"/>
            <a:ext cx="6768752" cy="61592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57200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endCxn id="17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76872"/>
            <a:ext cx="7776864" cy="16156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3568" y="2276872"/>
            <a:ext cx="7756116" cy="161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57200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6090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916832"/>
            <a:ext cx="8640958" cy="1150514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57200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</a:t>
            </a:r>
            <a:r>
              <a:rPr lang="en-GB" sz="1400" b="1" dirty="0">
                <a:latin typeface="Comic Sans MS" panose="030F0702030302020204" pitchFamily="66" charset="0"/>
              </a:rPr>
              <a:t>Q</a:t>
            </a:r>
            <a:r>
              <a:rPr lang="en-GB" sz="1400" b="1" dirty="0" smtClean="0">
                <a:latin typeface="Comic Sans MS" panose="030F0702030302020204" pitchFamily="66" charset="0"/>
              </a:rPr>
              <a:t>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6680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4"/>
            <a:ext cx="8784974" cy="4751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764703"/>
            <a:ext cx="8784974" cy="475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</a:t>
            </a:r>
            <a:r>
              <a:rPr lang="en-GB" sz="1400" b="1" dirty="0">
                <a:latin typeface="Comic Sans MS" panose="030F0702030302020204" pitchFamily="66" charset="0"/>
              </a:rPr>
              <a:t>Q</a:t>
            </a:r>
            <a:r>
              <a:rPr lang="en-GB" sz="1400" b="1" dirty="0" smtClean="0">
                <a:latin typeface="Comic Sans MS" panose="030F0702030302020204" pitchFamily="66" charset="0"/>
              </a:rPr>
              <a:t>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1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19126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087028"/>
            <a:ext cx="8640958" cy="3150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3582"/>
          <a:stretch/>
        </p:blipFill>
        <p:spPr>
          <a:xfrm>
            <a:off x="251520" y="1124744"/>
            <a:ext cx="8640960" cy="3541047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57200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6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20888"/>
            <a:ext cx="8784974" cy="1242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420888"/>
            <a:ext cx="878497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57200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3" y="2996952"/>
            <a:ext cx="8784974" cy="666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4978"/>
            <a:ext cx="8640960" cy="48552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57200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7506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08218"/>
            <a:ext cx="8784974" cy="1404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08216"/>
            <a:ext cx="8784974" cy="1404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57200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35036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Quadratic Inequalities</a:t>
            </a:r>
          </a:p>
        </p:txBody>
      </p:sp>
      <p:sp>
        <p:nvSpPr>
          <p:cNvPr id="60" name="Rectangle 59">
            <a:hlinkClick r:id="rId2" action="ppaction://hlinksldjump"/>
          </p:cNvPr>
          <p:cNvSpPr/>
          <p:nvPr/>
        </p:nvSpPr>
        <p:spPr>
          <a:xfrm>
            <a:off x="2987952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987952" y="3609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543622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48872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41807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0199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16832"/>
            <a:ext cx="8496944" cy="1019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11853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23756"/>
            <a:ext cx="8496942" cy="57896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57200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42677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9032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844824"/>
            <a:ext cx="8496944" cy="90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17614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3384"/>
            <a:ext cx="8640960" cy="56059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0582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3" y="2060848"/>
            <a:ext cx="8499534" cy="9108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060848"/>
            <a:ext cx="8496944" cy="91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4489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31633</TotalTime>
  <Words>226</Words>
  <Application>Microsoft Office PowerPoint</Application>
  <PresentationFormat>On-screen Show (4:3)</PresentationFormat>
  <Paragraphs>102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Theme1</vt:lpstr>
      <vt:lpstr>Quadratic Inequalities</vt:lpstr>
      <vt:lpstr>Quadratic Inequalities</vt:lpstr>
      <vt:lpstr>Quadratic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2021-08-12T11:31:16Z</dcterms:modified>
</cp:coreProperties>
</file>