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7.png"/><Relationship Id="rId7" Type="http://schemas.openxmlformats.org/officeDocument/2006/relationships/slide" Target="slide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462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Quadratic Inequalities</a:t>
            </a:r>
          </a:p>
        </p:txBody>
      </p:sp>
      <p:sp>
        <p:nvSpPr>
          <p:cNvPr id="60" name="Rectangle 59">
            <a:hlinkClick r:id="rId2" action="ppaction://hlinksldjump"/>
          </p:cNvPr>
          <p:cNvSpPr/>
          <p:nvPr/>
        </p:nvSpPr>
        <p:spPr>
          <a:xfrm>
            <a:off x="2987952" y="2996952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3" action="ppaction://hlinksldjump"/>
          </p:cNvPr>
          <p:cNvSpPr/>
          <p:nvPr/>
        </p:nvSpPr>
        <p:spPr>
          <a:xfrm>
            <a:off x="1547664" y="35483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Quadratic Inequalities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2987952" y="3609048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5436224" y="3285040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96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4" name="Group 13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7" name="Straight Connector 16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1916832"/>
            <a:ext cx="8640958" cy="1150514"/>
          </a:xfrm>
          <a:prstGeom prst="rect">
            <a:avLst/>
          </a:prstGeom>
        </p:spPr>
      </p:pic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57200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</a:t>
            </a:r>
            <a:r>
              <a:rPr lang="en-GB" sz="1400" b="1" dirty="0">
                <a:latin typeface="Comic Sans MS" panose="030F0702030302020204" pitchFamily="66" charset="0"/>
              </a:rPr>
              <a:t>Q</a:t>
            </a:r>
            <a:r>
              <a:rPr lang="en-GB" sz="1400" b="1" dirty="0" smtClean="0">
                <a:latin typeface="Comic Sans MS" panose="030F0702030302020204" pitchFamily="66" charset="0"/>
              </a:rPr>
              <a:t>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endCxn id="19" idx="1"/>
          </p:cNvCxnSpPr>
          <p:nvPr/>
        </p:nvCxnSpPr>
        <p:spPr>
          <a:xfrm flipV="1">
            <a:off x="377991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hlinkClick r:id="rId6" action="ppaction://hlinksldjump"/>
          </p:cNvPr>
          <p:cNvSpPr/>
          <p:nvPr/>
        </p:nvSpPr>
        <p:spPr>
          <a:xfrm>
            <a:off x="1547664" y="35483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Quadratic Inequalities</a:t>
            </a:r>
          </a:p>
        </p:txBody>
      </p:sp>
    </p:spTree>
    <p:extLst>
      <p:ext uri="{BB962C8B-B14F-4D97-AF65-F5344CB8AC3E}">
        <p14:creationId xmlns:p14="http://schemas.microsoft.com/office/powerpoint/2010/main" val="106192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764704"/>
            <a:ext cx="8784974" cy="475167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3" y="764703"/>
            <a:ext cx="8784974" cy="4751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457200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</a:t>
            </a:r>
            <a:r>
              <a:rPr lang="en-GB" sz="1400" b="1" dirty="0">
                <a:latin typeface="Comic Sans MS" panose="030F0702030302020204" pitchFamily="66" charset="0"/>
              </a:rPr>
              <a:t>Q</a:t>
            </a:r>
            <a:r>
              <a:rPr lang="en-GB" sz="1400" b="1" dirty="0" smtClean="0">
                <a:latin typeface="Comic Sans MS" panose="030F0702030302020204" pitchFamily="66" charset="0"/>
              </a:rPr>
              <a:t>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endCxn id="11" idx="1"/>
          </p:cNvCxnSpPr>
          <p:nvPr/>
        </p:nvCxnSpPr>
        <p:spPr>
          <a:xfrm flipV="1">
            <a:off x="377991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1547664" y="35483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Quadratic Inequalities</a:t>
            </a:r>
          </a:p>
        </p:txBody>
      </p:sp>
    </p:spTree>
    <p:extLst>
      <p:ext uri="{BB962C8B-B14F-4D97-AF65-F5344CB8AC3E}">
        <p14:creationId xmlns:p14="http://schemas.microsoft.com/office/powerpoint/2010/main" val="413471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3087028"/>
            <a:ext cx="8640958" cy="31502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3582"/>
          <a:stretch/>
        </p:blipFill>
        <p:spPr>
          <a:xfrm>
            <a:off x="251520" y="1124744"/>
            <a:ext cx="8640960" cy="3541047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4" name="Group 13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7" name="Straight Connector 16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457200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endCxn id="19" idx="1"/>
          </p:cNvCxnSpPr>
          <p:nvPr/>
        </p:nvCxnSpPr>
        <p:spPr>
          <a:xfrm flipV="1">
            <a:off x="377991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hlinkClick r:id="rId7" action="ppaction://hlinksldjump"/>
          </p:cNvPr>
          <p:cNvSpPr/>
          <p:nvPr/>
        </p:nvSpPr>
        <p:spPr>
          <a:xfrm>
            <a:off x="1547664" y="35483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Quadratic Inequalities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1520" y="1052736"/>
            <a:ext cx="8640960" cy="60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42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2420888"/>
            <a:ext cx="8784974" cy="124249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3" y="2420888"/>
            <a:ext cx="878497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457200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endCxn id="14" idx="1"/>
          </p:cNvCxnSpPr>
          <p:nvPr/>
        </p:nvCxnSpPr>
        <p:spPr>
          <a:xfrm flipV="1">
            <a:off x="377991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1547664" y="35483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Quadratic Inequalities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79513" y="2996952"/>
            <a:ext cx="8784974" cy="666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864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74978"/>
            <a:ext cx="8640960" cy="485522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4" name="Group 13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7" name="Straight Connector 16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57200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2H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endCxn id="19" idx="1"/>
          </p:cNvCxnSpPr>
          <p:nvPr/>
        </p:nvCxnSpPr>
        <p:spPr>
          <a:xfrm flipV="1">
            <a:off x="377991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hlinkClick r:id="rId6" action="ppaction://hlinksldjump"/>
          </p:cNvPr>
          <p:cNvSpPr/>
          <p:nvPr/>
        </p:nvSpPr>
        <p:spPr>
          <a:xfrm>
            <a:off x="1547664" y="35483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Quadratic Inequalities</a:t>
            </a:r>
          </a:p>
        </p:txBody>
      </p:sp>
    </p:spTree>
    <p:extLst>
      <p:ext uri="{BB962C8B-B14F-4D97-AF65-F5344CB8AC3E}">
        <p14:creationId xmlns:p14="http://schemas.microsoft.com/office/powerpoint/2010/main" val="32991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808218"/>
            <a:ext cx="8784974" cy="140475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3" y="1808216"/>
            <a:ext cx="8784974" cy="1404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457200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2H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endCxn id="19" idx="1"/>
          </p:cNvCxnSpPr>
          <p:nvPr/>
        </p:nvCxnSpPr>
        <p:spPr>
          <a:xfrm flipV="1">
            <a:off x="377991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hlinkClick r:id="rId5" action="ppaction://hlinksldjump"/>
          </p:cNvPr>
          <p:cNvSpPr/>
          <p:nvPr/>
        </p:nvSpPr>
        <p:spPr>
          <a:xfrm>
            <a:off x="1547664" y="35483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Quadratic Inequalities</a:t>
            </a:r>
          </a:p>
        </p:txBody>
      </p:sp>
    </p:spTree>
    <p:extLst>
      <p:ext uri="{BB962C8B-B14F-4D97-AF65-F5344CB8AC3E}">
        <p14:creationId xmlns:p14="http://schemas.microsoft.com/office/powerpoint/2010/main" val="369894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31683</TotalTime>
  <Words>50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Theme1</vt:lpstr>
      <vt:lpstr>Quadratic Inequalities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2800</cp:revision>
  <cp:lastPrinted>2019-03-09T08:19:56Z</cp:lastPrinted>
  <dcterms:created xsi:type="dcterms:W3CDTF">2014-02-21T20:01:10Z</dcterms:created>
  <dcterms:modified xsi:type="dcterms:W3CDTF">2020-11-10T16:35:14Z</dcterms:modified>
</cp:coreProperties>
</file>