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Quadratic Inequalities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5004176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004176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004176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004176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5004176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2987952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9" action="ppaction://hlinksldjump"/>
          </p:cNvPr>
          <p:cNvSpPr/>
          <p:nvPr/>
        </p:nvSpPr>
        <p:spPr>
          <a:xfrm>
            <a:off x="2987952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43676"/>
            <a:ext cx="8496942" cy="49256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08720"/>
            <a:ext cx="8496944" cy="8451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10338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620688"/>
            <a:ext cx="8640956" cy="50138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620687"/>
            <a:ext cx="8640958" cy="5013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26476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5109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640960" cy="102027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28991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96752"/>
            <a:ext cx="8784974" cy="2756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96751"/>
            <a:ext cx="8784974" cy="2756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1452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947922"/>
            <a:ext cx="8640960" cy="286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52736"/>
            <a:ext cx="8640958" cy="3366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515708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21450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51436"/>
            <a:ext cx="8496946" cy="32935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351435"/>
            <a:ext cx="8499533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7" y="1791596"/>
            <a:ext cx="8496945" cy="1853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7" y="3645025"/>
            <a:ext cx="5002104" cy="31683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23728" y="3645024"/>
            <a:ext cx="5002104" cy="1530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3728" y="5175451"/>
            <a:ext cx="500210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27528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52736"/>
            <a:ext cx="8640958" cy="48872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5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1068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01991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16832"/>
            <a:ext cx="8496944" cy="1019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1149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23756"/>
            <a:ext cx="8496942" cy="57896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57200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5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42233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9032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844824"/>
            <a:ext cx="8496944" cy="90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36976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3384"/>
            <a:ext cx="8640960" cy="56059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5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29719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33" y="2060848"/>
            <a:ext cx="8499534" cy="9108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060848"/>
            <a:ext cx="8496944" cy="91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17087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4454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0086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34923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160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88838"/>
            <a:ext cx="8640958" cy="116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1" idx="1"/>
          </p:cNvCxnSpPr>
          <p:nvPr/>
        </p:nvCxnSpPr>
        <p:spPr>
          <a:xfrm flipV="1">
            <a:off x="377991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21713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31670</TotalTime>
  <Words>127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Theme1</vt:lpstr>
      <vt:lpstr>Quadratic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2801</cp:revision>
  <cp:lastPrinted>2019-03-09T08:19:56Z</cp:lastPrinted>
  <dcterms:created xsi:type="dcterms:W3CDTF">2014-02-21T20:01:10Z</dcterms:created>
  <dcterms:modified xsi:type="dcterms:W3CDTF">2020-11-10T15:26:40Z</dcterms:modified>
</cp:coreProperties>
</file>