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154" y="6525344"/>
            <a:ext cx="696422" cy="2828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7584" y="6525344"/>
            <a:ext cx="2952328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Trigonometry instead</a:t>
            </a:r>
          </a:p>
        </p:txBody>
      </p:sp>
      <p:sp>
        <p:nvSpPr>
          <p:cNvPr id="82" name="Rectangle 81">
            <a:hlinkClick r:id="rId3" action="ppaction://hlinksldjump"/>
          </p:cNvPr>
          <p:cNvSpPr/>
          <p:nvPr/>
        </p:nvSpPr>
        <p:spPr>
          <a:xfrm>
            <a:off x="2699896" y="3357040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Q28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572104" y="2852936"/>
            <a:ext cx="936000" cy="43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Q15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572000" y="3357040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Q25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572000" y="3861096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Q27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580216" y="2852936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Q20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5580216" y="3357040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Q25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580216" y="3861096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Q23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435818"/>
            <a:ext cx="6896100" cy="6305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23950" y="435817"/>
            <a:ext cx="6896100" cy="630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367132"/>
            <a:ext cx="5863183" cy="5870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6167045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volume of the pyramid.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[6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7780"/>
            <a:ext cx="7632848" cy="61095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481241"/>
            <a:ext cx="7632848" cy="611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8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059691"/>
            <a:ext cx="8352926" cy="47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47251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620687"/>
            <a:ext cx="8496944" cy="4725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021288"/>
            <a:ext cx="6408712" cy="782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733256"/>
            <a:ext cx="4104455" cy="2885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404664"/>
            <a:ext cx="7056784" cy="53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8496944" cy="3135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1484783"/>
            <a:ext cx="8496944" cy="313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9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22" y="442882"/>
            <a:ext cx="6725594" cy="56504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90822" y="442881"/>
            <a:ext cx="6725594" cy="565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0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51585"/>
            <a:ext cx="7344816" cy="59548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51584"/>
            <a:ext cx="7344816" cy="5954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632848" cy="53505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7200800" cy="55664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52928" cy="46340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6" y="764703"/>
            <a:ext cx="8352928" cy="463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25" y="476672"/>
            <a:ext cx="6054150" cy="61926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44925" y="476671"/>
            <a:ext cx="6054150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63572"/>
            <a:ext cx="6192688" cy="63777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75655" y="363571"/>
            <a:ext cx="6192689" cy="637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5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713" y="411347"/>
            <a:ext cx="4774574" cy="4136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713" y="4581128"/>
            <a:ext cx="4774574" cy="22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4664"/>
            <a:ext cx="6480720" cy="63802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79712" y="404663"/>
            <a:ext cx="6480720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8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76882"/>
            <a:ext cx="6821488" cy="62644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61256" y="404663"/>
            <a:ext cx="6821488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6" y="403332"/>
            <a:ext cx="7200798" cy="5761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7" y="6309320"/>
            <a:ext cx="7200796" cy="432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401306"/>
            <a:ext cx="5848925" cy="636411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83768" y="404663"/>
            <a:ext cx="5848924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30" y="527366"/>
            <a:ext cx="6336702" cy="62140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123730" y="527365"/>
            <a:ext cx="6336702" cy="623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31753</TotalTime>
  <Words>165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Pythagoras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2825</cp:revision>
  <cp:lastPrinted>2019-03-09T08:19:56Z</cp:lastPrinted>
  <dcterms:created xsi:type="dcterms:W3CDTF">2014-02-21T20:01:10Z</dcterms:created>
  <dcterms:modified xsi:type="dcterms:W3CDTF">2020-11-09T09:22:51Z</dcterms:modified>
</cp:coreProperties>
</file>