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Relationship Id="rId14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slide" Target="slide1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slide" Target="slide2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721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154" y="6525344"/>
            <a:ext cx="696422" cy="2828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3D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27584" y="6525344"/>
            <a:ext cx="2952328" cy="2880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*May use Trigonometry instead</a:t>
            </a:r>
          </a:p>
        </p:txBody>
      </p:sp>
      <p:sp>
        <p:nvSpPr>
          <p:cNvPr id="83" name="Rectangle 82">
            <a:hlinkClick r:id="rId3" action="ppaction://hlinksldjump"/>
          </p:cNvPr>
          <p:cNvSpPr/>
          <p:nvPr/>
        </p:nvSpPr>
        <p:spPr>
          <a:xfrm>
            <a:off x="2627888" y="2276872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1H Q11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627888" y="2780768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1H Q12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627888" y="3284872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1H Q7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627888" y="3788928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Q3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2627888" y="4292984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Q2*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5220176" y="1772816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Q20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5220072" y="2276920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3H Q18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5220072" y="2780928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H Q14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5220072" y="3285032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2</a:t>
            </a:r>
            <a:r>
              <a:rPr lang="en-GB" sz="1100" b="1" dirty="0" smtClean="0">
                <a:latin typeface="Comic Sans MS" panose="030F0702030302020204" pitchFamily="66" charset="0"/>
              </a:rPr>
              <a:t>H Q11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5220072" y="3789040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3</a:t>
            </a:r>
            <a:r>
              <a:rPr lang="en-GB" sz="1100" b="1" dirty="0" smtClean="0">
                <a:latin typeface="Comic Sans MS" panose="030F0702030302020204" pitchFamily="66" charset="0"/>
              </a:rPr>
              <a:t>H Q12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5220072" y="4293144"/>
            <a:ext cx="936000" cy="432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H Q3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4" action="ppaction://hlinksldjump"/>
          </p:cNvPr>
          <p:cNvSpPr/>
          <p:nvPr/>
        </p:nvSpPr>
        <p:spPr>
          <a:xfrm>
            <a:off x="5220072" y="4797200"/>
            <a:ext cx="936000" cy="43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100" b="1" dirty="0">
                <a:latin typeface="Comic Sans MS" panose="030F0702030302020204" pitchFamily="66" charset="0"/>
              </a:rPr>
              <a:t>1</a:t>
            </a:r>
            <a:r>
              <a:rPr lang="en-GB" sz="1100" b="1" dirty="0" smtClean="0">
                <a:latin typeface="Comic Sans MS" panose="030F0702030302020204" pitchFamily="66" charset="0"/>
              </a:rPr>
              <a:t>H Q20</a:t>
            </a:r>
            <a:endParaRPr lang="en-GB" sz="11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24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321964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124744"/>
            <a:ext cx="8640958" cy="106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628800"/>
            <a:ext cx="8601076" cy="24112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628799"/>
            <a:ext cx="8601076" cy="2411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1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5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37200"/>
            <a:ext cx="8640958" cy="2300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60" cy="47370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567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556792"/>
            <a:ext cx="8601074" cy="25140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556792"/>
            <a:ext cx="8601076" cy="2514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66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419608"/>
            <a:ext cx="8640958" cy="281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191360"/>
            <a:ext cx="8640958" cy="2757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412889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620688"/>
            <a:ext cx="8601076" cy="50340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620687"/>
            <a:ext cx="8601076" cy="316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462" y="3789040"/>
            <a:ext cx="8601076" cy="1865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5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365104"/>
            <a:ext cx="8496942" cy="16717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33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2060848"/>
            <a:ext cx="8601074" cy="10923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2060848"/>
            <a:ext cx="8601076" cy="1092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6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36812"/>
            <a:ext cx="8640958" cy="450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325806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546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1628800"/>
            <a:ext cx="8601074" cy="194217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556792"/>
            <a:ext cx="8601076" cy="2014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6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61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20688"/>
            <a:ext cx="7632848" cy="51141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60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484784"/>
            <a:ext cx="8640956" cy="472158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052736"/>
            <a:ext cx="8640958" cy="4276104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0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703458"/>
            <a:ext cx="8496942" cy="46697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692695"/>
            <a:ext cx="8496942" cy="468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1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42146"/>
            <a:ext cx="8496944" cy="512315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58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1628800"/>
            <a:ext cx="8496940" cy="4503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628800"/>
            <a:ext cx="8496942" cy="45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4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99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361116"/>
            <a:ext cx="8496945" cy="3804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052736"/>
            <a:ext cx="8496944" cy="40843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5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182114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23529" y="1484782"/>
            <a:ext cx="8496942" cy="1821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21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60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908720"/>
            <a:ext cx="8784972" cy="368121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908719"/>
            <a:ext cx="8784974" cy="2880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3" y="3789040"/>
            <a:ext cx="8784974" cy="800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23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8170"/>
            <a:ext cx="7488832" cy="5829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17814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628800"/>
            <a:ext cx="8640957" cy="178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653136"/>
            <a:ext cx="8064894" cy="1585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891304"/>
            <a:ext cx="8064894" cy="49139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8728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479558"/>
            <a:ext cx="8640957" cy="2878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51412"/>
            <a:ext cx="6624736" cy="206196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1" idx="3"/>
            <a:endCxn id="13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404664"/>
            <a:ext cx="6624736" cy="557872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127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869951"/>
            <a:ext cx="8601075" cy="13430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71462" y="1869949"/>
            <a:ext cx="8601076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22413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Pythagoras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067944" y="35482"/>
            <a:ext cx="21962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419872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71463" y="2662039"/>
            <a:ext cx="8601074" cy="55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6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4" grpId="0" animBg="1"/>
      <p:bldP spid="2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31700</TotalTime>
  <Words>177</Words>
  <Application>Microsoft Office PowerPoint</Application>
  <PresentationFormat>On-screen Show (4:3)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Theme1</vt:lpstr>
      <vt:lpstr>Pythagoras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2835</cp:revision>
  <cp:lastPrinted>2019-03-09T08:19:56Z</cp:lastPrinted>
  <dcterms:created xsi:type="dcterms:W3CDTF">2014-02-21T20:01:10Z</dcterms:created>
  <dcterms:modified xsi:type="dcterms:W3CDTF">2020-11-10T16:52:05Z</dcterms:modified>
</cp:coreProperties>
</file>