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6.xml"/><Relationship Id="rId3" Type="http://schemas.openxmlformats.org/officeDocument/2006/relationships/slide" Target="slide16.xml"/><Relationship Id="rId7" Type="http://schemas.openxmlformats.org/officeDocument/2006/relationships/slide" Target="slide24.xm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" Type="http://schemas.openxmlformats.org/officeDocument/2006/relationships/slide" Target="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.xml"/><Relationship Id="rId5" Type="http://schemas.openxmlformats.org/officeDocument/2006/relationships/slide" Target="slide20.xml"/><Relationship Id="rId15" Type="http://schemas.openxmlformats.org/officeDocument/2006/relationships/slide" Target="slide10.xml"/><Relationship Id="rId10" Type="http://schemas.openxmlformats.org/officeDocument/2006/relationships/slide" Target="slide30.xml"/><Relationship Id="rId4" Type="http://schemas.openxmlformats.org/officeDocument/2006/relationships/slide" Target="slide18.xml"/><Relationship Id="rId9" Type="http://schemas.openxmlformats.org/officeDocument/2006/relationships/slide" Target="slide28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2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2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2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508208" y="1628800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1H Q5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54" y="6525344"/>
            <a:ext cx="696422" cy="2828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584" y="6525344"/>
            <a:ext cx="2952328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Trigonometry instead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508104" y="2132904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</a:t>
            </a:r>
            <a:r>
              <a:rPr lang="en-GB" sz="11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Q21*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508104" y="2636960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</a:t>
            </a:r>
            <a:r>
              <a:rPr lang="en-GB" sz="11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508104" y="3140968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</a:t>
            </a:r>
            <a:r>
              <a:rPr lang="en-GB" sz="11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508104" y="3645072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Q13*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508104" y="4149128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508104" y="4653184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2019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Q19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508104" y="5157240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2019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2699896" y="1844872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2H Q6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2699896" y="2348976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Q16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2699896" y="285303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1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2H Q19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2699896" y="335704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1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2699896" y="3861144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2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Q4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2699896" y="436515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2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2H Q17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2699896" y="4869208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2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Q7**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51920" y="6525344"/>
            <a:ext cx="3168352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**Proof of Pythagoras with areas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4500"/>
            <a:ext cx="8640960" cy="56568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0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496944" cy="10898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132856"/>
            <a:ext cx="8496944" cy="108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79632"/>
            <a:ext cx="8640960" cy="2701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3269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4698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1"/>
            <a:ext cx="8640958" cy="146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68952"/>
            <a:ext cx="8352926" cy="334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47150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80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28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852936"/>
            <a:ext cx="7632846" cy="3783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358121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Q5</a:t>
            </a: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3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410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844824"/>
            <a:ext cx="8640959" cy="14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Q5</a:t>
            </a: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8" y="3429000"/>
            <a:ext cx="7365664" cy="332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7344816" cy="5003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0751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3"/>
            <a:ext cx="8640958" cy="107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5510"/>
            <a:ext cx="8568952" cy="3883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568952" cy="4464875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75446"/>
            <a:ext cx="8640958" cy="53939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6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10794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0"/>
            <a:ext cx="8640958" cy="107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4638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0790"/>
            <a:ext cx="8496944" cy="30762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12776"/>
            <a:ext cx="8640956" cy="29544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12775"/>
            <a:ext cx="8640958" cy="2954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1008"/>
            <a:ext cx="7632848" cy="3269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2656"/>
            <a:ext cx="7632848" cy="52454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105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10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3284984"/>
            <a:ext cx="7920878" cy="3514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8078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54798"/>
            <a:ext cx="7200800" cy="32985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3154798"/>
            <a:ext cx="7200800" cy="32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496944" cy="23746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548680"/>
            <a:ext cx="8496943" cy="237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59" cy="17700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00807"/>
            <a:ext cx="8640959" cy="177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2" y="4401606"/>
            <a:ext cx="4752526" cy="104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365104"/>
            <a:ext cx="5112569" cy="91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0" y="1669582"/>
            <a:ext cx="5170783" cy="27416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2" y="1052736"/>
            <a:ext cx="4775718" cy="33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537200"/>
            <a:ext cx="7200798" cy="19161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4504858"/>
            <a:ext cx="7200800" cy="86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71600" y="5373216"/>
            <a:ext cx="7200800" cy="1112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48680"/>
            <a:ext cx="8496944" cy="37401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3528" y="548680"/>
            <a:ext cx="8496943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66" y="4156830"/>
            <a:ext cx="1440160" cy="12163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3528" y="2636912"/>
            <a:ext cx="8496943" cy="168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1048"/>
            <a:ext cx="8640960" cy="2805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8237"/>
            <a:ext cx="8640960" cy="4721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593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593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50876"/>
            <a:ext cx="8496942" cy="2846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35460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6893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4"/>
            <a:ext cx="8496944" cy="168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34844"/>
            <a:ext cx="8640958" cy="2534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7462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25423"/>
            <a:ext cx="8496942" cy="7875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425424"/>
            <a:ext cx="8496944" cy="78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31685</TotalTime>
  <Words>253</Words>
  <Application>Microsoft Office PowerPoint</Application>
  <PresentationFormat>On-screen Show (4:3)</PresentationFormat>
  <Paragraphs>114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Theme1</vt:lpstr>
      <vt:lpstr>Pythagoras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2837</cp:revision>
  <cp:lastPrinted>2019-03-09T08:19:56Z</cp:lastPrinted>
  <dcterms:created xsi:type="dcterms:W3CDTF">2014-02-21T20:01:10Z</dcterms:created>
  <dcterms:modified xsi:type="dcterms:W3CDTF">2020-11-10T15:42:09Z</dcterms:modified>
</cp:coreProperties>
</file>