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CDFEB-5B8F-413C-A280-B5C2B678AAB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86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8.xml"/><Relationship Id="rId4" Type="http://schemas.openxmlformats.org/officeDocument/2006/relationships/slide" Target="slide6.xml"/><Relationship Id="rId9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4.png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21.png"/><Relationship Id="rId7" Type="http://schemas.openxmlformats.org/officeDocument/2006/relationships/slide" Target="slide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4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2.png"/><Relationship Id="rId7" Type="http://schemas.openxmlformats.org/officeDocument/2006/relationships/slide" Target="slide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8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Properties of Numbers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5292208" y="1844824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1H Q2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5292208" y="2420888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5292208" y="2996952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5292208" y="3573016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5292208" y="4149136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hlinkClick r:id="rId8" action="ppaction://hlinksldjump"/>
          </p:cNvPr>
          <p:cNvSpPr/>
          <p:nvPr/>
        </p:nvSpPr>
        <p:spPr>
          <a:xfrm>
            <a:off x="5292208" y="4725200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hlinkClick r:id="rId9" action="ppaction://hlinksldjump"/>
          </p:cNvPr>
          <p:cNvSpPr/>
          <p:nvPr/>
        </p:nvSpPr>
        <p:spPr>
          <a:xfrm>
            <a:off x="3131840" y="3285040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7504" y="6453336"/>
            <a:ext cx="345638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Prime factors/ HCF/ LCM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3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30" y="2865538"/>
            <a:ext cx="8496940" cy="373181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980728"/>
            <a:ext cx="8496942" cy="3910230"/>
          </a:xfrm>
          <a:prstGeom prst="rect">
            <a:avLst/>
          </a:prstGeom>
        </p:spPr>
      </p:pic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>
            <a:stCxn id="13" idx="3"/>
            <a:endCxn id="10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76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4" y="2204864"/>
            <a:ext cx="8784972" cy="125577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3" y="2204862"/>
            <a:ext cx="8784974" cy="1255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7" idx="3"/>
            <a:endCxn id="14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</p:spTree>
    <p:extLst>
      <p:ext uri="{BB962C8B-B14F-4D97-AF65-F5344CB8AC3E}">
        <p14:creationId xmlns:p14="http://schemas.microsoft.com/office/powerpoint/2010/main" val="111149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>
            <a:stCxn id="13" idx="3"/>
            <a:endCxn id="10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052736"/>
            <a:ext cx="8640960" cy="436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97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980728"/>
            <a:ext cx="8784974" cy="11864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3" y="2420888"/>
            <a:ext cx="8784974" cy="150903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3" y="980729"/>
            <a:ext cx="8784974" cy="1186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9" idx="3"/>
            <a:endCxn id="11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9513" y="2420886"/>
            <a:ext cx="8784974" cy="1509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64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3738262"/>
            <a:ext cx="8640958" cy="307511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052736"/>
            <a:ext cx="8640960" cy="4331956"/>
          </a:xfrm>
          <a:prstGeom prst="rect">
            <a:avLst/>
          </a:prstGeom>
        </p:spPr>
      </p:pic>
      <p:sp>
        <p:nvSpPr>
          <p:cNvPr id="12" name="Rectangle 11">
            <a:hlinkClick r:id="rId7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2H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8" idx="3"/>
            <a:endCxn id="12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</p:spTree>
    <p:extLst>
      <p:ext uri="{BB962C8B-B14F-4D97-AF65-F5344CB8AC3E}">
        <p14:creationId xmlns:p14="http://schemas.microsoft.com/office/powerpoint/2010/main" val="155980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713" y="3815156"/>
            <a:ext cx="5992574" cy="292621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404664"/>
            <a:ext cx="7776864" cy="336603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683568" y="404664"/>
            <a:ext cx="7776864" cy="333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575713" y="3815156"/>
            <a:ext cx="5992574" cy="4059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75713" y="4221088"/>
            <a:ext cx="5992574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83568" y="738586"/>
            <a:ext cx="7776864" cy="303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2H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21" idx="3"/>
            <a:endCxn id="18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</p:spTree>
    <p:extLst>
      <p:ext uri="{BB962C8B-B14F-4D97-AF65-F5344CB8AC3E}">
        <p14:creationId xmlns:p14="http://schemas.microsoft.com/office/powerpoint/2010/main" val="768669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3" grpId="0" animBg="1"/>
      <p:bldP spid="24" grpId="0" animBg="1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16360"/>
            <a:ext cx="8928992" cy="46809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5" y="1052736"/>
            <a:ext cx="8928990" cy="2069128"/>
          </a:xfrm>
          <a:prstGeom prst="rect">
            <a:avLst/>
          </a:prstGeom>
        </p:spPr>
      </p:pic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>
            <a:stCxn id="13" idx="3"/>
            <a:endCxn id="10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8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2060848"/>
            <a:ext cx="8784974" cy="107004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3" y="2060848"/>
            <a:ext cx="8784974" cy="107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9" idx="3"/>
            <a:endCxn id="11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</p:spTree>
    <p:extLst>
      <p:ext uri="{BB962C8B-B14F-4D97-AF65-F5344CB8AC3E}">
        <p14:creationId xmlns:p14="http://schemas.microsoft.com/office/powerpoint/2010/main" val="255903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1H Q2</a:t>
            </a:r>
          </a:p>
        </p:txBody>
      </p:sp>
      <p:cxnSp>
        <p:nvCxnSpPr>
          <p:cNvPr id="11" name="Straight Arrow Connector 10"/>
          <p:cNvCxnSpPr>
            <a:stCxn id="13" idx="3"/>
            <a:endCxn id="10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980728"/>
            <a:ext cx="8496944" cy="3998562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4692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4" y="2492896"/>
            <a:ext cx="8784972" cy="46207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3" y="2492896"/>
            <a:ext cx="8784974" cy="471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1H Q2</a:t>
            </a:r>
          </a:p>
        </p:txBody>
      </p:sp>
      <p:cxnSp>
        <p:nvCxnSpPr>
          <p:cNvPr id="15" name="Straight Arrow Connector 14"/>
          <p:cNvCxnSpPr>
            <a:stCxn id="17" idx="3"/>
            <a:endCxn id="14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</p:spTree>
    <p:extLst>
      <p:ext uri="{BB962C8B-B14F-4D97-AF65-F5344CB8AC3E}">
        <p14:creationId xmlns:p14="http://schemas.microsoft.com/office/powerpoint/2010/main" val="49714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32950"/>
            <a:ext cx="8640960" cy="5176370"/>
          </a:xfrm>
          <a:prstGeom prst="rect">
            <a:avLst/>
          </a:prstGeom>
        </p:spPr>
      </p:pic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1H </a:t>
            </a:r>
            <a:r>
              <a:rPr lang="en-GB" sz="1400" b="1" dirty="0" smtClean="0">
                <a:latin typeface="Comic Sans MS" panose="030F0702030302020204" pitchFamily="66" charset="0"/>
              </a:rPr>
              <a:t>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>
            <a:stCxn id="13" idx="3"/>
            <a:endCxn id="10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339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2132856"/>
            <a:ext cx="8784974" cy="45242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3" y="2132856"/>
            <a:ext cx="8784974" cy="471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1H </a:t>
            </a:r>
            <a:r>
              <a:rPr lang="en-GB" sz="1400" b="1" dirty="0" smtClean="0">
                <a:latin typeface="Comic Sans MS" panose="030F0702030302020204" pitchFamily="66" charset="0"/>
              </a:rPr>
              <a:t>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20" idx="3"/>
            <a:endCxn id="13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</p:spTree>
    <p:extLst>
      <p:ext uri="{BB962C8B-B14F-4D97-AF65-F5344CB8AC3E}">
        <p14:creationId xmlns:p14="http://schemas.microsoft.com/office/powerpoint/2010/main" val="422955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4032050"/>
            <a:ext cx="8640956" cy="27813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2" y="1052736"/>
            <a:ext cx="8640956" cy="32354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980728"/>
            <a:ext cx="8640958" cy="1154784"/>
          </a:xfrm>
          <a:prstGeom prst="rect">
            <a:avLst/>
          </a:prstGeom>
        </p:spPr>
      </p:pic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>
            <a:stCxn id="13" idx="3"/>
            <a:endCxn id="10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7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60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2204864"/>
            <a:ext cx="8784974" cy="96710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3" y="2204863"/>
            <a:ext cx="8784974" cy="691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9513" y="2896256"/>
            <a:ext cx="8784974" cy="307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20" idx="3"/>
            <a:endCxn id="13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Numbers</a:t>
            </a:r>
          </a:p>
        </p:txBody>
      </p:sp>
    </p:spTree>
    <p:extLst>
      <p:ext uri="{BB962C8B-B14F-4D97-AF65-F5344CB8AC3E}">
        <p14:creationId xmlns:p14="http://schemas.microsoft.com/office/powerpoint/2010/main" val="260530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4" grpId="0" animBg="1"/>
      <p:bldP spid="22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31674</TotalTime>
  <Words>151</Words>
  <Application>Microsoft Office PowerPoint</Application>
  <PresentationFormat>On-screen Show (4:3)</PresentationFormat>
  <Paragraphs>58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Theme1</vt:lpstr>
      <vt:lpstr>Properties of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2810</cp:revision>
  <cp:lastPrinted>2019-03-09T08:19:56Z</cp:lastPrinted>
  <dcterms:created xsi:type="dcterms:W3CDTF">2014-02-21T20:01:10Z</dcterms:created>
  <dcterms:modified xsi:type="dcterms:W3CDTF">2020-11-10T15:30:17Z</dcterms:modified>
</cp:coreProperties>
</file>