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1.png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5.xml"/><Relationship Id="rId3" Type="http://schemas.openxmlformats.org/officeDocument/2006/relationships/slide" Target="slide1.xml"/><Relationship Id="rId7" Type="http://schemas.openxmlformats.org/officeDocument/2006/relationships/slide" Target="slide22.xml"/><Relationship Id="rId12" Type="http://schemas.openxmlformats.org/officeDocument/2006/relationships/slide" Target="slide33.xml"/><Relationship Id="rId2" Type="http://schemas.openxmlformats.org/officeDocument/2006/relationships/slide" Target="slide2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1.xml"/><Relationship Id="rId5" Type="http://schemas.openxmlformats.org/officeDocument/2006/relationships/slide" Target="slide18.xml"/><Relationship Id="rId15" Type="http://schemas.openxmlformats.org/officeDocument/2006/relationships/slide" Target="slide39.xml"/><Relationship Id="rId10" Type="http://schemas.openxmlformats.org/officeDocument/2006/relationships/slide" Target="slide29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9.xml"/><Relationship Id="rId3" Type="http://schemas.openxmlformats.org/officeDocument/2006/relationships/slide" Target="slide43.xml"/><Relationship Id="rId7" Type="http://schemas.openxmlformats.org/officeDocument/2006/relationships/slide" Target="slide47.xml"/><Relationship Id="rId12" Type="http://schemas.openxmlformats.org/officeDocument/2006/relationships/slide" Target="slide5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11" Type="http://schemas.openxmlformats.org/officeDocument/2006/relationships/slide" Target="slide55.xml"/><Relationship Id="rId5" Type="http://schemas.openxmlformats.org/officeDocument/2006/relationships/slide" Target="slide2.xml"/><Relationship Id="rId10" Type="http://schemas.openxmlformats.org/officeDocument/2006/relationships/slide" Target="slide53.xml"/><Relationship Id="rId4" Type="http://schemas.openxmlformats.org/officeDocument/2006/relationships/slide" Target="slide1.xml"/><Relationship Id="rId9" Type="http://schemas.openxmlformats.org/officeDocument/2006/relationships/slide" Target="slide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2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5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slide" Target="slide2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2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3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6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9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png"/><Relationship Id="rId7" Type="http://schemas.openxmlformats.org/officeDocument/2006/relationships/slide" Target="slide3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slide" Target="slide3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6.png"/><Relationship Id="rId7" Type="http://schemas.openxmlformats.org/officeDocument/2006/relationships/slide" Target="slide3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image" Target="../media/image3.png"/><Relationship Id="rId4" Type="http://schemas.openxmlformats.org/officeDocument/2006/relationships/image" Target="../media/image77.png"/><Relationship Id="rId9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.png"/><Relationship Id="rId7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9.xml"/><Relationship Id="rId10" Type="http://schemas.openxmlformats.org/officeDocument/2006/relationships/image" Target="../media/image84.png"/><Relationship Id="rId4" Type="http://schemas.openxmlformats.org/officeDocument/2006/relationships/image" Target="../media/image3.png"/><Relationship Id="rId9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208" y="1844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Q2</a:t>
            </a: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292208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292208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292208" y="3573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292208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5292208" y="47252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3131840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504" y="6453336"/>
            <a:ext cx="34563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Prime factors/ HCF/ LCM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32050"/>
            <a:ext cx="8640956" cy="2781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052736"/>
            <a:ext cx="8640956" cy="3235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154784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9671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204863"/>
            <a:ext cx="8784974" cy="69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3" y="2896256"/>
            <a:ext cx="8784974" cy="307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3842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865538"/>
            <a:ext cx="8496940" cy="37318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3910230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12557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204862"/>
            <a:ext cx="8784974" cy="1255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2892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3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80728"/>
            <a:ext cx="8784974" cy="1186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420888"/>
            <a:ext cx="8784974" cy="15090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980729"/>
            <a:ext cx="8784974" cy="118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420886"/>
            <a:ext cx="8784974" cy="1509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738262"/>
            <a:ext cx="8640958" cy="30751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4331956"/>
          </a:xfrm>
          <a:prstGeom prst="rect">
            <a:avLst/>
          </a:prstGeom>
        </p:spPr>
      </p:pic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6361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13" y="3815156"/>
            <a:ext cx="5992574" cy="2926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4664"/>
            <a:ext cx="7776864" cy="33660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404664"/>
            <a:ext cx="7776864" cy="333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75713" y="3815156"/>
            <a:ext cx="5992574" cy="40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5713" y="4221088"/>
            <a:ext cx="599257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568" y="738586"/>
            <a:ext cx="7776864" cy="3032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136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1520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532980"/>
            <a:ext cx="8496940" cy="5447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124744"/>
            <a:ext cx="8640956" cy="30754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124743"/>
            <a:ext cx="8640957" cy="266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1" y="3789040"/>
            <a:ext cx="8640957" cy="411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31683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2915880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915816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915816" y="386110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364216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364088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5364088" y="3861104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36408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6588352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6588352" y="299700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504" y="6453336"/>
            <a:ext cx="34563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Prime factors/ HCF/ LCM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5" action="ppaction://hlinksldjump"/>
          </p:cNvPr>
          <p:cNvSpPr/>
          <p:nvPr/>
        </p:nvSpPr>
        <p:spPr>
          <a:xfrm>
            <a:off x="6588352" y="357307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6588352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2213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612786"/>
            <a:ext cx="8640958" cy="536294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1984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916832"/>
            <a:ext cx="7200798" cy="20949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1916832"/>
            <a:ext cx="7200799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71600" y="3573016"/>
            <a:ext cx="7200799" cy="43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6238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4653136"/>
            <a:ext cx="6624734" cy="18522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2780928"/>
            <a:ext cx="6624736" cy="1909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404664"/>
            <a:ext cx="6624736" cy="23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916832"/>
            <a:ext cx="7200798" cy="16050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1916832"/>
            <a:ext cx="7200799" cy="629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71600" y="2546350"/>
            <a:ext cx="7200799" cy="3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1600" y="2924944"/>
            <a:ext cx="7200799" cy="596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844824"/>
            <a:ext cx="8352928" cy="9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83554"/>
            <a:ext cx="7200800" cy="64298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383554"/>
            <a:ext cx="7200799" cy="642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6732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0785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1968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6" y="404664"/>
            <a:ext cx="7735368" cy="55184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4316" y="404664"/>
            <a:ext cx="7735368" cy="549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3856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72" y="418360"/>
            <a:ext cx="6337988" cy="63950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74372" y="404664"/>
            <a:ext cx="6337988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4646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988840"/>
            <a:ext cx="8640960" cy="5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131968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6453336"/>
            <a:ext cx="34563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Prime factors/ HCF/ LCM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131968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13196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131968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364216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536408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5364088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5364088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75602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44" y="404664"/>
            <a:ext cx="8208912" cy="5756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4913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772816"/>
            <a:ext cx="8352926" cy="14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7488832" cy="9974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7584" y="2348880"/>
            <a:ext cx="7488832" cy="99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6031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12776"/>
            <a:ext cx="8640960" cy="19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5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844824"/>
            <a:ext cx="7488830" cy="19759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7584" y="1844824"/>
            <a:ext cx="7488832" cy="1975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431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628800"/>
            <a:ext cx="8352926" cy="16154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4502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908"/>
            <a:ext cx="7056784" cy="641246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43608" y="400907"/>
            <a:ext cx="7056784" cy="6412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5780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38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348880"/>
            <a:ext cx="7048500" cy="8667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43608" y="2348880"/>
            <a:ext cx="7056784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1356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84784"/>
            <a:ext cx="8496944" cy="15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6360"/>
            <a:ext cx="8928992" cy="4680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052736"/>
            <a:ext cx="8928990" cy="2069128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2204864"/>
            <a:ext cx="7056782" cy="83636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43608" y="2204864"/>
            <a:ext cx="7056784" cy="83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7645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340768"/>
            <a:ext cx="8640958" cy="22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61732"/>
            <a:ext cx="7776864" cy="62796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3568" y="461731"/>
            <a:ext cx="7776864" cy="627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5347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688"/>
            <a:ext cx="7632848" cy="5114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4446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08720"/>
            <a:ext cx="8784972" cy="36812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908719"/>
            <a:ext cx="8784974" cy="288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3" y="3789040"/>
            <a:ext cx="8784974" cy="8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842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124744"/>
            <a:ext cx="8352928" cy="453129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50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10046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100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8147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916832"/>
            <a:ext cx="8640958" cy="11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751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764703"/>
            <a:ext cx="8784974" cy="475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35206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2" y="5398614"/>
            <a:ext cx="5328596" cy="14147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3" y="404664"/>
            <a:ext cx="5328594" cy="3064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3429000"/>
            <a:ext cx="5328592" cy="1973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5373216"/>
            <a:ext cx="5328592" cy="1148634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8229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0700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060848"/>
            <a:ext cx="8784974" cy="107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577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651266"/>
            <a:ext cx="5660003" cy="337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989093"/>
            <a:ext cx="8439684" cy="28798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51013"/>
            <a:ext cx="8439682" cy="33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56" y="2492896"/>
            <a:ext cx="843968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57" y="3212976"/>
            <a:ext cx="8439685" cy="165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2155" y="1988839"/>
            <a:ext cx="8439687" cy="503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endCxn id="19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3210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05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268760"/>
            <a:ext cx="8640958" cy="353438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52736"/>
            <a:ext cx="8640958" cy="5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5" y="1628800"/>
            <a:ext cx="8439690" cy="16973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06589"/>
            <a:ext cx="8439682" cy="88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56" y="2492895"/>
            <a:ext cx="8439686" cy="855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39508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12976"/>
            <a:ext cx="8496942" cy="27183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24744"/>
            <a:ext cx="8496944" cy="217589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75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4" y="1628800"/>
            <a:ext cx="8439692" cy="19192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06588"/>
            <a:ext cx="8439682" cy="194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40880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28992" cy="44084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556792"/>
            <a:ext cx="8439680" cy="20553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6793"/>
            <a:ext cx="8439682" cy="205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8943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42768"/>
            <a:ext cx="8640958" cy="2494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060848"/>
            <a:ext cx="8640958" cy="3486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4300"/>
          <a:stretch/>
        </p:blipFill>
        <p:spPr>
          <a:xfrm>
            <a:off x="251521" y="1124744"/>
            <a:ext cx="8640958" cy="23448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1052736"/>
            <a:ext cx="8640960" cy="3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484784"/>
            <a:ext cx="8439680" cy="23420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484783"/>
            <a:ext cx="8439682" cy="158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3068959"/>
            <a:ext cx="8439680" cy="385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3454942"/>
            <a:ext cx="8439680" cy="371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52168"/>
            <a:ext cx="8640960" cy="2764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10786"/>
            <a:ext cx="8640960" cy="20265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3068960"/>
            <a:ext cx="8640960" cy="2757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2720922"/>
            <a:ext cx="8640960" cy="2148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t="49580"/>
          <a:stretch/>
        </p:blipFill>
        <p:spPr>
          <a:xfrm>
            <a:off x="251520" y="2348880"/>
            <a:ext cx="86409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</a:t>
            </a: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80728"/>
            <a:ext cx="8496944" cy="39985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4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412776"/>
            <a:ext cx="8439680" cy="24505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376288"/>
            <a:ext cx="8439682" cy="463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2160" y="1840254"/>
            <a:ext cx="8439680" cy="25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2092768"/>
            <a:ext cx="8439680" cy="93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2160" y="3032470"/>
            <a:ext cx="8439680" cy="86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492896"/>
            <a:ext cx="8784972" cy="4620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492896"/>
            <a:ext cx="8784974" cy="47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</a:t>
            </a: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31658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2950"/>
            <a:ext cx="8640960" cy="517637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8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32856"/>
            <a:ext cx="8784974" cy="4524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132856"/>
            <a:ext cx="8784974" cy="471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0425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613</Words>
  <Application>Microsoft Office PowerPoint</Application>
  <PresentationFormat>On-screen Show (4:3)</PresentationFormat>
  <Paragraphs>238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Comic Sans MS</vt:lpstr>
      <vt:lpstr>Theme1</vt:lpstr>
      <vt:lpstr>Properties of Numbers</vt:lpstr>
      <vt:lpstr>Properties of Numbers</vt:lpstr>
      <vt:lpstr>Properties of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2021-08-20T15:07:45Z</dcterms:modified>
</cp:coreProperties>
</file>