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131968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6453336"/>
            <a:ext cx="345638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Prime factors/ HCF/ LCM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131968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13196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131968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5364216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536408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5364088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5364088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5364088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0968"/>
            <a:ext cx="8640958" cy="3052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268760"/>
            <a:ext cx="8640958" cy="353438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052736"/>
            <a:ext cx="8640958" cy="56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5" y="1628800"/>
            <a:ext cx="8439690" cy="16973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06589"/>
            <a:ext cx="8439682" cy="88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156" y="2492895"/>
            <a:ext cx="8439686" cy="855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40869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12976"/>
            <a:ext cx="8496942" cy="27183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24744"/>
            <a:ext cx="8496944" cy="217589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3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4" y="1628800"/>
            <a:ext cx="8439692" cy="191926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06588"/>
            <a:ext cx="8439682" cy="1941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7435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928992" cy="44084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556792"/>
            <a:ext cx="8439680" cy="20553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556793"/>
            <a:ext cx="8439682" cy="2055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30108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42768"/>
            <a:ext cx="8640958" cy="2494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060848"/>
            <a:ext cx="8640958" cy="3486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4300"/>
          <a:stretch/>
        </p:blipFill>
        <p:spPr>
          <a:xfrm>
            <a:off x="251521" y="1124744"/>
            <a:ext cx="8640958" cy="23448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1052736"/>
            <a:ext cx="8640960" cy="3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484784"/>
            <a:ext cx="8439680" cy="234208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484783"/>
            <a:ext cx="8439682" cy="1584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3068959"/>
            <a:ext cx="8439680" cy="385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3454942"/>
            <a:ext cx="8439680" cy="371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52168"/>
            <a:ext cx="8640960" cy="2764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10786"/>
            <a:ext cx="8640960" cy="20265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3068960"/>
            <a:ext cx="8640960" cy="2757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2720922"/>
            <a:ext cx="8640960" cy="2148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t="49580"/>
          <a:stretch/>
        </p:blipFill>
        <p:spPr>
          <a:xfrm>
            <a:off x="251520" y="2348880"/>
            <a:ext cx="86409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412776"/>
            <a:ext cx="8439680" cy="24505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376288"/>
            <a:ext cx="8439682" cy="463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2160" y="1840254"/>
            <a:ext cx="8439680" cy="25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2092768"/>
            <a:ext cx="8439680" cy="939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2160" y="3032470"/>
            <a:ext cx="8439680" cy="867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0688"/>
            <a:ext cx="7632848" cy="5114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1124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908720"/>
            <a:ext cx="8784972" cy="36812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908719"/>
            <a:ext cx="8784974" cy="2880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3" y="3789040"/>
            <a:ext cx="8784974" cy="8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0442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124744"/>
            <a:ext cx="8352928" cy="453129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0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84976" cy="10046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844824"/>
            <a:ext cx="8784974" cy="100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35205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916832"/>
            <a:ext cx="8640958" cy="11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4"/>
            <a:ext cx="8784974" cy="4751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764703"/>
            <a:ext cx="8784974" cy="475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4294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2" y="5398614"/>
            <a:ext cx="5328596" cy="141476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3" y="404664"/>
            <a:ext cx="5328594" cy="3064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3429000"/>
            <a:ext cx="5328592" cy="1973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5373216"/>
            <a:ext cx="5328592" cy="1148634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5877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651266"/>
            <a:ext cx="5660003" cy="337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" y="1989093"/>
            <a:ext cx="8439684" cy="28798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51013"/>
            <a:ext cx="8439682" cy="33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156" y="2492896"/>
            <a:ext cx="843968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157" y="3212976"/>
            <a:ext cx="8439685" cy="165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2155" y="1988839"/>
            <a:ext cx="8439687" cy="503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endCxn id="19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41251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31691</TotalTime>
  <Words>205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Theme1</vt:lpstr>
      <vt:lpstr>Properties of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2809</cp:revision>
  <cp:lastPrinted>2019-03-09T08:19:56Z</cp:lastPrinted>
  <dcterms:created xsi:type="dcterms:W3CDTF">2014-02-21T20:01:10Z</dcterms:created>
  <dcterms:modified xsi:type="dcterms:W3CDTF">2020-11-10T16:42:39Z</dcterms:modified>
</cp:coreProperties>
</file>